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3004800" cy="9753600"/>
  <p:notesSz cx="13004800" cy="97536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59" cy="24384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#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#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126408" y="3495251"/>
            <a:ext cx="10426377" cy="9599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1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#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/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#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#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3856" y="767633"/>
            <a:ext cx="12357086" cy="72772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74320" y="1690403"/>
            <a:ext cx="10256159" cy="3891978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70848"/>
            <a:ext cx="4161535" cy="4876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383112" y="9182923"/>
            <a:ext cx="249487" cy="22522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#</a:t>
            </a:fld>
            <a:endParaRPr sz="1400">
              <a:latin typeface="Arial"/>
              <a:cs typeface="Arial"/>
            </a:endParaRP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Relationship Id="rId4" Type="http://schemas.openxmlformats.org/officeDocument/2006/relationships/image" Target="../media/image2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6" Type="http://schemas.openxmlformats.org/officeDocument/2006/relationships/image" Target="../media/image31.png"/><Relationship Id="rId7" Type="http://schemas.openxmlformats.org/officeDocument/2006/relationships/image" Target="../media/image32.png"/><Relationship Id="rId8" Type="http://schemas.openxmlformats.org/officeDocument/2006/relationships/image" Target="../media/image33.png"/><Relationship Id="rId9" Type="http://schemas.openxmlformats.org/officeDocument/2006/relationships/image" Target="../media/image34.png"/><Relationship Id="rId10" Type="http://schemas.openxmlformats.org/officeDocument/2006/relationships/image" Target="../media/image35.png"/><Relationship Id="rId11" Type="http://schemas.openxmlformats.org/officeDocument/2006/relationships/image" Target="../media/image36.png"/><Relationship Id="rId12" Type="http://schemas.openxmlformats.org/officeDocument/2006/relationships/image" Target="../media/image37.png"/><Relationship Id="rId13" Type="http://schemas.openxmlformats.org/officeDocument/2006/relationships/image" Target="../media/image3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Relationship Id="rId11" Type="http://schemas.openxmlformats.org/officeDocument/2006/relationships/image" Target="../media/image52.png"/><Relationship Id="rId12" Type="http://schemas.openxmlformats.org/officeDocument/2006/relationships/image" Target="../media/image53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59.png"/><Relationship Id="rId4" Type="http://schemas.openxmlformats.org/officeDocument/2006/relationships/image" Target="../media/image60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1.jpg"/><Relationship Id="rId3" Type="http://schemas.openxmlformats.org/officeDocument/2006/relationships/image" Target="../media/image62.png"/><Relationship Id="rId4" Type="http://schemas.openxmlformats.org/officeDocument/2006/relationships/image" Target="../media/image63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4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Relationship Id="rId11" Type="http://schemas.openxmlformats.org/officeDocument/2006/relationships/image" Target="../media/image75.png"/><Relationship Id="rId12" Type="http://schemas.openxmlformats.org/officeDocument/2006/relationships/image" Target="../media/image76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Relationship Id="rId3" Type="http://schemas.openxmlformats.org/officeDocument/2006/relationships/image" Target="../media/image84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6" Type="http://schemas.openxmlformats.org/officeDocument/2006/relationships/image" Target="../media/image91.png"/><Relationship Id="rId7" Type="http://schemas.openxmlformats.org/officeDocument/2006/relationships/image" Target="../media/image92.png"/><Relationship Id="rId8" Type="http://schemas.openxmlformats.org/officeDocument/2006/relationships/image" Target="../media/image93.png"/><Relationship Id="rId9" Type="http://schemas.openxmlformats.org/officeDocument/2006/relationships/image" Target="../media/image94.png"/><Relationship Id="rId10" Type="http://schemas.openxmlformats.org/officeDocument/2006/relationships/image" Target="../media/image95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Relationship Id="rId6" Type="http://schemas.openxmlformats.org/officeDocument/2006/relationships/image" Target="../media/image100.png"/><Relationship Id="rId7" Type="http://schemas.openxmlformats.org/officeDocument/2006/relationships/image" Target="../media/image101.png"/><Relationship Id="rId8" Type="http://schemas.openxmlformats.org/officeDocument/2006/relationships/image" Target="../media/image102.png"/><Relationship Id="rId9" Type="http://schemas.openxmlformats.org/officeDocument/2006/relationships/image" Target="../media/image103.png"/><Relationship Id="rId10" Type="http://schemas.openxmlformats.org/officeDocument/2006/relationships/image" Target="../media/image104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5.jpg"/><Relationship Id="rId3" Type="http://schemas.openxmlformats.org/officeDocument/2006/relationships/image" Target="../media/image106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1320800" y="1930400"/>
            <a:ext cx="6743700" cy="162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8458200" y="1930400"/>
            <a:ext cx="2984500" cy="15621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473200" y="3822700"/>
            <a:ext cx="9829800" cy="1892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150495" marR="12700" indent="-138430">
              <a:lnSpc>
                <a:spcPts val="14940"/>
              </a:lnSpc>
            </a:pPr>
            <a:r>
              <a:rPr dirty="0" smtClean="0" sz="13400" spc="-1585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13400" spc="-129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3400" spc="-307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mtClean="0" sz="13400" spc="-1325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mtClean="0" sz="13400" spc="-42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3400" spc="-285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3400" spc="-140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3400" spc="7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dirty="0" smtClean="0" sz="13400" spc="2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3400" spc="-24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3400" spc="52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13400" spc="-1125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13400" spc="114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mtClean="0" sz="13400" spc="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3400" spc="-45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13400" spc="-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3400" spc="-147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3400" spc="247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13400" spc="52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mtClean="0" sz="13400" spc="-925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13400" spc="-45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mtClean="0" sz="13400" spc="-158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mtClean="0" sz="13400" spc="-2535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mtClean="0" sz="13400" spc="204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13400" spc="25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mtClean="0" sz="13400" spc="-120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3400" spc="-745">
                <a:solidFill>
                  <a:srgbClr val="FFFFFF"/>
                </a:solidFill>
                <a:latin typeface="Arial"/>
                <a:cs typeface="Arial"/>
              </a:rPr>
              <a:t>n</a:t>
            </a:r>
            <a:endParaRPr sz="13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37558" y="5838000"/>
            <a:ext cx="5130165" cy="4241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3340"/>
              </a:lnSpc>
            </a:pPr>
            <a:r>
              <a:rPr dirty="0" smtClean="0" sz="2800" spc="-175">
                <a:solidFill>
                  <a:srgbClr val="FFFFFF"/>
                </a:solidFill>
                <a:latin typeface="Arial"/>
                <a:cs typeface="Arial"/>
              </a:rPr>
              <a:t>RM</a:t>
            </a:r>
            <a:r>
              <a:rPr dirty="0" smtClean="0" sz="2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170">
                <a:solidFill>
                  <a:srgbClr val="FFFFFF"/>
                </a:solidFill>
                <a:latin typeface="Arial"/>
                <a:cs typeface="Arial"/>
              </a:rPr>
              <a:t>conference:</a:t>
            </a:r>
            <a:r>
              <a:rPr dirty="0" smtClean="0" sz="2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30">
                <a:solidFill>
                  <a:srgbClr val="FFFFFF"/>
                </a:solidFill>
                <a:latin typeface="Arial"/>
                <a:cs typeface="Arial"/>
              </a:rPr>
              <a:t>24</a:t>
            </a:r>
            <a:r>
              <a:rPr dirty="0" smtClean="0" sz="2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60">
                <a:solidFill>
                  <a:srgbClr val="FFFFFF"/>
                </a:solidFill>
                <a:latin typeface="Arial"/>
                <a:cs typeface="Arial"/>
              </a:rPr>
              <a:t>June</a:t>
            </a:r>
            <a:r>
              <a:rPr dirty="0" smtClean="0" sz="2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30">
                <a:solidFill>
                  <a:srgbClr val="FFFFFF"/>
                </a:solidFill>
                <a:latin typeface="Arial"/>
                <a:cs typeface="Arial"/>
              </a:rPr>
              <a:t>2022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236916" y="7428037"/>
            <a:ext cx="4149725" cy="11988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384175" marR="12700" indent="-372110">
              <a:lnSpc>
                <a:spcPct val="139300"/>
              </a:lnSpc>
            </a:pPr>
            <a:r>
              <a:rPr dirty="0" smtClean="0" sz="2800" spc="-229">
                <a:solidFill>
                  <a:srgbClr val="FFFFFF"/>
                </a:solidFill>
                <a:latin typeface="Arial"/>
                <a:cs typeface="Arial"/>
              </a:rPr>
              <a:t>F1</a:t>
            </a:r>
            <a:r>
              <a:rPr dirty="0" smtClean="0" sz="2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60">
                <a:solidFill>
                  <a:srgbClr val="FFFFFF"/>
                </a:solidFill>
                <a:latin typeface="Arial"/>
                <a:cs typeface="Arial"/>
              </a:rPr>
              <a:t>Rakchanok</a:t>
            </a:r>
            <a:r>
              <a:rPr dirty="0" smtClean="0" sz="2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60">
                <a:solidFill>
                  <a:srgbClr val="FFFFFF"/>
                </a:solidFill>
                <a:latin typeface="Arial"/>
                <a:cs typeface="Arial"/>
              </a:rPr>
              <a:t>Boonpiam</a:t>
            </a:r>
            <a:r>
              <a:rPr dirty="0" smtClean="0" sz="28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90">
                <a:solidFill>
                  <a:srgbClr val="FFFFFF"/>
                </a:solidFill>
                <a:latin typeface="Arial"/>
                <a:cs typeface="Arial"/>
              </a:rPr>
              <a:t>Aj.Ubol</a:t>
            </a:r>
            <a:r>
              <a:rPr dirty="0" smtClean="0" sz="28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2800" spc="60">
                <a:solidFill>
                  <a:srgbClr val="FFFFFF"/>
                </a:solidFill>
                <a:latin typeface="Arial"/>
                <a:cs typeface="Arial"/>
              </a:rPr>
              <a:t>Saeng-anan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005663" y="3855415"/>
            <a:ext cx="3219450" cy="10699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500" spc="-675">
                <a:latin typeface="Arial"/>
                <a:cs typeface="Arial"/>
              </a:rPr>
              <a:t>C</a:t>
            </a:r>
            <a:r>
              <a:rPr dirty="0" smtClean="0" sz="6500" spc="-620">
                <a:latin typeface="Arial"/>
                <a:cs typeface="Arial"/>
              </a:rPr>
              <a:t>o</a:t>
            </a:r>
            <a:r>
              <a:rPr dirty="0" smtClean="0" sz="6500" spc="-720">
                <a:latin typeface="Arial"/>
                <a:cs typeface="Arial"/>
              </a:rPr>
              <a:t>n</a:t>
            </a:r>
            <a:r>
              <a:rPr dirty="0" smtClean="0" sz="6500" spc="1145">
                <a:latin typeface="Arial"/>
                <a:cs typeface="Arial"/>
              </a:rPr>
              <a:t>t</a:t>
            </a:r>
            <a:r>
              <a:rPr dirty="0" smtClean="0" sz="6500" spc="-705">
                <a:latin typeface="Arial"/>
                <a:cs typeface="Arial"/>
              </a:rPr>
              <a:t>e</a:t>
            </a:r>
            <a:r>
              <a:rPr dirty="0" smtClean="0" sz="6500" spc="-720">
                <a:latin typeface="Arial"/>
                <a:cs typeface="Arial"/>
              </a:rPr>
              <a:t>n</a:t>
            </a:r>
            <a:r>
              <a:rPr dirty="0" smtClean="0" sz="6500" spc="625">
                <a:latin typeface="Arial"/>
                <a:cs typeface="Arial"/>
              </a:rPr>
              <a:t>ts</a:t>
            </a:r>
            <a:endParaRPr sz="65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081837" y="739663"/>
            <a:ext cx="6836326" cy="8274273"/>
          </a:xfrm>
          <a:custGeom>
            <a:avLst/>
            <a:gdLst/>
            <a:ahLst/>
            <a:cxnLst/>
            <a:rect l="l" t="t" r="r" b="b"/>
            <a:pathLst>
              <a:path w="6836326" h="8274273">
                <a:moveTo>
                  <a:pt x="0" y="0"/>
                </a:moveTo>
                <a:lnTo>
                  <a:pt x="6836326" y="0"/>
                </a:lnTo>
                <a:lnTo>
                  <a:pt x="6836326" y="8274273"/>
                </a:lnTo>
                <a:lnTo>
                  <a:pt x="0" y="8274273"/>
                </a:lnTo>
                <a:lnTo>
                  <a:pt x="0" y="0"/>
                </a:lnTo>
                <a:close/>
              </a:path>
            </a:pathLst>
          </a:custGeom>
          <a:ln w="38100">
            <a:solidFill>
              <a:srgbClr val="5E5E5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5678334" y="1240394"/>
            <a:ext cx="369824" cy="369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199034" y="1231502"/>
            <a:ext cx="1965960" cy="4216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3320"/>
              </a:lnSpc>
            </a:pPr>
            <a:r>
              <a:rPr dirty="0" smtClean="0" sz="2800" spc="-35">
                <a:latin typeface="Arial"/>
                <a:cs typeface="Arial"/>
              </a:rPr>
              <a:t>What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is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315">
                <a:latin typeface="Arial"/>
                <a:cs typeface="Arial"/>
              </a:rPr>
              <a:t>COC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78334" y="1971914"/>
            <a:ext cx="369824" cy="369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199034" y="1963022"/>
            <a:ext cx="3119120" cy="4216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3320"/>
              </a:lnSpc>
            </a:pPr>
            <a:r>
              <a:rPr dirty="0" smtClean="0" sz="2800" spc="-325">
                <a:latin typeface="Arial"/>
                <a:cs typeface="Arial"/>
              </a:rPr>
              <a:t>H</a:t>
            </a:r>
            <a:r>
              <a:rPr dirty="0" smtClean="0" sz="2800" spc="-165">
                <a:latin typeface="Arial"/>
                <a:cs typeface="Arial"/>
              </a:rPr>
              <a:t>o</a:t>
            </a:r>
            <a:r>
              <a:rPr dirty="0" smtClean="0" sz="2800" spc="-45">
                <a:latin typeface="Arial"/>
                <a:cs typeface="Arial"/>
              </a:rPr>
              <a:t>w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d</a:t>
            </a:r>
            <a:r>
              <a:rPr dirty="0" smtClean="0" sz="2800" spc="-70">
                <a:latin typeface="Arial"/>
                <a:cs typeface="Arial"/>
              </a:rPr>
              <a:t>o</a:t>
            </a:r>
            <a:r>
              <a:rPr dirty="0" smtClean="0" sz="2800" spc="-120">
                <a:latin typeface="Arial"/>
                <a:cs typeface="Arial"/>
              </a:rPr>
              <a:t>e</a:t>
            </a:r>
            <a:r>
              <a:rPr dirty="0" smtClean="0" sz="2800" spc="-45">
                <a:latin typeface="Arial"/>
                <a:cs typeface="Arial"/>
              </a:rPr>
              <a:t>s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315">
                <a:latin typeface="Arial"/>
                <a:cs typeface="Arial"/>
              </a:rPr>
              <a:t>COC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175">
                <a:latin typeface="Arial"/>
                <a:cs typeface="Arial"/>
              </a:rPr>
              <a:t>w</a:t>
            </a:r>
            <a:r>
              <a:rPr dirty="0" smtClean="0" sz="2800" spc="25">
                <a:latin typeface="Arial"/>
                <a:cs typeface="Arial"/>
              </a:rPr>
              <a:t>ork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78334" y="2703434"/>
            <a:ext cx="369824" cy="3698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199034" y="2694542"/>
            <a:ext cx="2442845" cy="4216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3320"/>
              </a:lnSpc>
            </a:pPr>
            <a:r>
              <a:rPr dirty="0" smtClean="0" sz="2800" spc="-325">
                <a:latin typeface="Arial"/>
                <a:cs typeface="Arial"/>
              </a:rPr>
              <a:t>H</a:t>
            </a:r>
            <a:r>
              <a:rPr dirty="0" smtClean="0" sz="2800" spc="-165">
                <a:latin typeface="Arial"/>
                <a:cs typeface="Arial"/>
              </a:rPr>
              <a:t>o</a:t>
            </a:r>
            <a:r>
              <a:rPr dirty="0" smtClean="0" sz="2800" spc="-45">
                <a:latin typeface="Arial"/>
                <a:cs typeface="Arial"/>
              </a:rPr>
              <a:t>w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is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315">
                <a:latin typeface="Arial"/>
                <a:cs typeface="Arial"/>
              </a:rPr>
              <a:t>COC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65">
                <a:latin typeface="Arial"/>
                <a:cs typeface="Arial"/>
              </a:rPr>
              <a:t>use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78334" y="3434954"/>
            <a:ext cx="369824" cy="3698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5678334" y="4166473"/>
            <a:ext cx="369824" cy="3698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199034" y="3426062"/>
            <a:ext cx="4180840" cy="115316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800">
                <a:latin typeface="Arial"/>
                <a:cs typeface="Arial"/>
              </a:rPr>
              <a:t>In</a:t>
            </a:r>
            <a:r>
              <a:rPr dirty="0" smtClean="0" sz="2800" spc="-70">
                <a:latin typeface="Arial"/>
                <a:cs typeface="Arial"/>
              </a:rPr>
              <a:t>c</a:t>
            </a:r>
            <a:r>
              <a:rPr dirty="0" smtClean="0" sz="2800" spc="70">
                <a:latin typeface="Arial"/>
                <a:cs typeface="Arial"/>
              </a:rPr>
              <a:t>or</a:t>
            </a:r>
            <a:r>
              <a:rPr dirty="0" smtClean="0" sz="2800" spc="35">
                <a:latin typeface="Arial"/>
                <a:cs typeface="Arial"/>
              </a:rPr>
              <a:t>r</a:t>
            </a:r>
            <a:r>
              <a:rPr dirty="0" smtClean="0" sz="2800" spc="-120">
                <a:latin typeface="Arial"/>
                <a:cs typeface="Arial"/>
              </a:rPr>
              <a:t>e</a:t>
            </a:r>
            <a:r>
              <a:rPr dirty="0" smtClean="0" sz="2800" spc="-30">
                <a:latin typeface="Arial"/>
                <a:cs typeface="Arial"/>
              </a:rPr>
              <a:t>c</a:t>
            </a:r>
            <a:r>
              <a:rPr dirty="0" smtClean="0" sz="2800" spc="245">
                <a:latin typeface="Arial"/>
                <a:cs typeface="Arial"/>
              </a:rPr>
              <a:t>t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65">
                <a:latin typeface="Arial"/>
                <a:cs typeface="Arial"/>
              </a:rPr>
              <a:t>use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105">
                <a:latin typeface="Arial"/>
                <a:cs typeface="Arial"/>
              </a:rPr>
              <a:t>o</a:t>
            </a:r>
            <a:r>
              <a:rPr dirty="0" smtClean="0" sz="2800" spc="325">
                <a:latin typeface="Arial"/>
                <a:cs typeface="Arial"/>
              </a:rPr>
              <a:t>f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315">
                <a:latin typeface="Arial"/>
                <a:cs typeface="Arial"/>
              </a:rPr>
              <a:t>COC</a:t>
            </a:r>
            <a:endParaRPr sz="28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400"/>
              </a:lnSpc>
              <a:spcBef>
                <a:spcPts val="0"/>
              </a:spcBef>
            </a:pPr>
            <a:endParaRPr sz="1400"/>
          </a:p>
          <a:p>
            <a:pPr marL="12700">
              <a:lnSpc>
                <a:spcPts val="3320"/>
              </a:lnSpc>
            </a:pPr>
            <a:r>
              <a:rPr dirty="0" smtClean="0" sz="2800" spc="15">
                <a:latin typeface="Arial"/>
                <a:cs typeface="Arial"/>
              </a:rPr>
              <a:t>Non-</a:t>
            </a:r>
            <a:r>
              <a:rPr dirty="0" smtClean="0" sz="2800" spc="-60">
                <a:latin typeface="Arial"/>
                <a:cs typeface="Arial"/>
              </a:rPr>
              <a:t>c</a:t>
            </a:r>
            <a:r>
              <a:rPr dirty="0" smtClean="0" sz="2800" spc="60">
                <a:latin typeface="Arial"/>
                <a:cs typeface="Arial"/>
              </a:rPr>
              <a:t>ont</a:t>
            </a:r>
            <a:r>
              <a:rPr dirty="0" smtClean="0" sz="2800" spc="-20">
                <a:latin typeface="Arial"/>
                <a:cs typeface="Arial"/>
              </a:rPr>
              <a:t>r</a:t>
            </a:r>
            <a:r>
              <a:rPr dirty="0" smtClean="0" sz="2800" spc="30">
                <a:latin typeface="Arial"/>
                <a:cs typeface="Arial"/>
              </a:rPr>
              <a:t>a</a:t>
            </a:r>
            <a:r>
              <a:rPr dirty="0" smtClean="0" sz="2800" spc="-45">
                <a:latin typeface="Arial"/>
                <a:cs typeface="Arial"/>
              </a:rPr>
              <a:t>c</a:t>
            </a:r>
            <a:r>
              <a:rPr dirty="0" smtClean="0" sz="2800" spc="0">
                <a:latin typeface="Arial"/>
                <a:cs typeface="Arial"/>
              </a:rPr>
              <a:t>e</a:t>
            </a:r>
            <a:r>
              <a:rPr dirty="0" smtClean="0" sz="2800" spc="-70">
                <a:latin typeface="Arial"/>
                <a:cs typeface="Arial"/>
              </a:rPr>
              <a:t>p</a:t>
            </a:r>
            <a:r>
              <a:rPr dirty="0" smtClean="0" sz="2800" spc="170">
                <a:latin typeface="Arial"/>
                <a:cs typeface="Arial"/>
              </a:rPr>
              <a:t>t</a:t>
            </a:r>
            <a:r>
              <a:rPr dirty="0" smtClean="0" sz="2800" spc="65">
                <a:latin typeface="Arial"/>
                <a:cs typeface="Arial"/>
              </a:rPr>
              <a:t>i</a:t>
            </a:r>
            <a:r>
              <a:rPr dirty="0" smtClean="0" sz="2800" spc="-5">
                <a:latin typeface="Arial"/>
                <a:cs typeface="Arial"/>
              </a:rPr>
              <a:t>v</a:t>
            </a:r>
            <a:r>
              <a:rPr dirty="0" smtClean="0" sz="2800" spc="-50">
                <a:latin typeface="Arial"/>
                <a:cs typeface="Arial"/>
              </a:rPr>
              <a:t>e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20">
                <a:latin typeface="Arial"/>
                <a:cs typeface="Arial"/>
              </a:rPr>
              <a:t>bene</a:t>
            </a:r>
            <a:r>
              <a:rPr dirty="0" smtClean="0" sz="2800" spc="195">
                <a:latin typeface="Arial"/>
                <a:cs typeface="Arial"/>
              </a:rPr>
              <a:t>f</a:t>
            </a:r>
            <a:r>
              <a:rPr dirty="0" smtClean="0" sz="2800" spc="150">
                <a:latin typeface="Arial"/>
                <a:cs typeface="Arial"/>
              </a:rPr>
              <a:t>it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678334" y="4897994"/>
            <a:ext cx="369824" cy="3698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6199034" y="4889102"/>
            <a:ext cx="1689100" cy="4216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3320"/>
              </a:lnSpc>
            </a:pPr>
            <a:r>
              <a:rPr dirty="0" smtClean="0" sz="2800" spc="-204">
                <a:latin typeface="Arial"/>
                <a:cs typeface="Arial"/>
              </a:rPr>
              <a:t>H</a:t>
            </a:r>
            <a:r>
              <a:rPr dirty="0" smtClean="0" sz="2800" spc="-229">
                <a:latin typeface="Arial"/>
                <a:cs typeface="Arial"/>
              </a:rPr>
              <a:t>e</a:t>
            </a:r>
            <a:r>
              <a:rPr dirty="0" smtClean="0" sz="2800" spc="45">
                <a:latin typeface="Arial"/>
                <a:cs typeface="Arial"/>
              </a:rPr>
              <a:t>alth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30">
                <a:latin typeface="Arial"/>
                <a:cs typeface="Arial"/>
              </a:rPr>
              <a:t>risk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678334" y="5629514"/>
            <a:ext cx="369824" cy="3698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199034" y="5620622"/>
            <a:ext cx="1730375" cy="4216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3320"/>
              </a:lnSpc>
            </a:pPr>
            <a:r>
              <a:rPr dirty="0" smtClean="0" sz="2800" spc="-60">
                <a:latin typeface="Arial"/>
                <a:cs typeface="Arial"/>
              </a:rPr>
              <a:t>Side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50">
                <a:latin typeface="Arial"/>
                <a:cs typeface="Arial"/>
              </a:rPr>
              <a:t>e</a:t>
            </a:r>
            <a:r>
              <a:rPr dirty="0" smtClean="0" sz="2800" spc="195">
                <a:latin typeface="Arial"/>
                <a:cs typeface="Arial"/>
              </a:rPr>
              <a:t>f</a:t>
            </a:r>
            <a:r>
              <a:rPr dirty="0" smtClean="0" sz="2800" spc="140">
                <a:latin typeface="Arial"/>
                <a:cs typeface="Arial"/>
              </a:rPr>
              <a:t>f</a:t>
            </a:r>
            <a:r>
              <a:rPr dirty="0" smtClean="0" sz="2800" spc="-120">
                <a:latin typeface="Arial"/>
                <a:cs typeface="Arial"/>
              </a:rPr>
              <a:t>e</a:t>
            </a:r>
            <a:r>
              <a:rPr dirty="0" smtClean="0" sz="2800" spc="-30">
                <a:latin typeface="Arial"/>
                <a:cs typeface="Arial"/>
              </a:rPr>
              <a:t>c</a:t>
            </a:r>
            <a:r>
              <a:rPr dirty="0" smtClean="0" sz="2800" spc="245">
                <a:latin typeface="Arial"/>
                <a:cs typeface="Arial"/>
              </a:rPr>
              <a:t>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78334" y="6361034"/>
            <a:ext cx="369824" cy="3698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5678334" y="7092553"/>
            <a:ext cx="369824" cy="3698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5678334" y="7824074"/>
            <a:ext cx="369824" cy="3698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199034" y="6047464"/>
            <a:ext cx="4705350" cy="21894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575435">
              <a:lnSpc>
                <a:spcPct val="171400"/>
              </a:lnSpc>
            </a:pPr>
            <a:r>
              <a:rPr dirty="0" smtClean="0" sz="2800" spc="-110">
                <a:latin typeface="Arial"/>
                <a:cs typeface="Arial"/>
              </a:rPr>
              <a:t>When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175">
                <a:latin typeface="Arial"/>
                <a:cs typeface="Arial"/>
              </a:rPr>
              <a:t>t</a:t>
            </a:r>
            <a:r>
              <a:rPr dirty="0" smtClean="0" sz="2800" spc="-35">
                <a:latin typeface="Arial"/>
                <a:cs typeface="Arial"/>
              </a:rPr>
              <a:t>o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114">
                <a:latin typeface="Arial"/>
                <a:cs typeface="Arial"/>
              </a:rPr>
              <a:t>s</a:t>
            </a:r>
            <a:r>
              <a:rPr dirty="0" smtClean="0" sz="2800" spc="175">
                <a:latin typeface="Arial"/>
                <a:cs typeface="Arial"/>
              </a:rPr>
              <a:t>t</a:t>
            </a:r>
            <a:r>
              <a:rPr dirty="0" smtClean="0" sz="2800" spc="0">
                <a:latin typeface="Arial"/>
                <a:cs typeface="Arial"/>
              </a:rPr>
              <a:t>op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315">
                <a:latin typeface="Arial"/>
                <a:cs typeface="Arial"/>
              </a:rPr>
              <a:t>COC</a:t>
            </a:r>
            <a:r>
              <a:rPr dirty="0" smtClean="0" sz="2800" spc="-120">
                <a:latin typeface="Arial"/>
                <a:cs typeface="Arial"/>
              </a:rPr>
              <a:t> </a:t>
            </a:r>
            <a:r>
              <a:rPr dirty="0" smtClean="0" sz="2800" spc="-45">
                <a:latin typeface="Arial"/>
                <a:cs typeface="Arial"/>
              </a:rPr>
              <a:t>Planning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30">
                <a:latin typeface="Arial"/>
                <a:cs typeface="Arial"/>
              </a:rPr>
              <a:t>p</a:t>
            </a:r>
            <a:r>
              <a:rPr dirty="0" smtClean="0" sz="2800" spc="35">
                <a:latin typeface="Arial"/>
                <a:cs typeface="Arial"/>
              </a:rPr>
              <a:t>r</a:t>
            </a:r>
            <a:r>
              <a:rPr dirty="0" smtClean="0" sz="2800" spc="-120">
                <a:latin typeface="Arial"/>
                <a:cs typeface="Arial"/>
              </a:rPr>
              <a:t>e</a:t>
            </a:r>
            <a:r>
              <a:rPr dirty="0" smtClean="0" sz="2800" spc="0">
                <a:latin typeface="Arial"/>
                <a:cs typeface="Arial"/>
              </a:rPr>
              <a:t>gnan</a:t>
            </a:r>
            <a:r>
              <a:rPr dirty="0" smtClean="0" sz="2800" spc="-90">
                <a:latin typeface="Arial"/>
                <a:cs typeface="Arial"/>
              </a:rPr>
              <a:t>c</a:t>
            </a:r>
            <a:r>
              <a:rPr dirty="0" smtClean="0" sz="2800" spc="180">
                <a:latin typeface="Arial"/>
                <a:cs typeface="Arial"/>
              </a:rPr>
              <a:t>y</a:t>
            </a:r>
            <a:endParaRPr sz="28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99"/>
              </a:spcBef>
            </a:pPr>
            <a:endParaRPr sz="1300"/>
          </a:p>
          <a:p>
            <a:pPr marL="12700">
              <a:lnSpc>
                <a:spcPts val="3320"/>
              </a:lnSpc>
            </a:pPr>
            <a:r>
              <a:rPr dirty="0" smtClean="0" sz="2800" spc="-120">
                <a:latin typeface="Arial"/>
                <a:cs typeface="Arial"/>
              </a:rPr>
              <a:t>Use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105">
                <a:latin typeface="Arial"/>
                <a:cs typeface="Arial"/>
              </a:rPr>
              <a:t>o</a:t>
            </a:r>
            <a:r>
              <a:rPr dirty="0" smtClean="0" sz="2800" spc="325">
                <a:latin typeface="Arial"/>
                <a:cs typeface="Arial"/>
              </a:rPr>
              <a:t>f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-315">
                <a:latin typeface="Arial"/>
                <a:cs typeface="Arial"/>
              </a:rPr>
              <a:t>COC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10">
                <a:latin typeface="Arial"/>
                <a:cs typeface="Arial"/>
              </a:rPr>
              <a:t>in</a:t>
            </a:r>
            <a:r>
              <a:rPr dirty="0" smtClean="0" sz="2800" spc="-60">
                <a:latin typeface="Arial"/>
                <a:cs typeface="Arial"/>
              </a:rPr>
              <a:t> </a:t>
            </a:r>
            <a:r>
              <a:rPr dirty="0" smtClean="0" sz="2800" spc="0">
                <a:latin typeface="Arial"/>
                <a:cs typeface="Arial"/>
              </a:rPr>
              <a:t>perimeno</a:t>
            </a:r>
            <a:r>
              <a:rPr dirty="0" smtClean="0" sz="2800" spc="-70">
                <a:latin typeface="Arial"/>
                <a:cs typeface="Arial"/>
              </a:rPr>
              <a:t>p</a:t>
            </a:r>
            <a:r>
              <a:rPr dirty="0" smtClean="0" sz="2800" spc="-35">
                <a:latin typeface="Arial"/>
                <a:cs typeface="Arial"/>
              </a:rPr>
              <a:t>ause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808340" y="7580648"/>
            <a:ext cx="1836985" cy="183698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33253" y="4917324"/>
            <a:ext cx="3389668" cy="0"/>
          </a:xfrm>
          <a:custGeom>
            <a:avLst/>
            <a:gdLst/>
            <a:ahLst/>
            <a:cxnLst/>
            <a:rect l="l" t="t" r="r" b="b"/>
            <a:pathLst>
              <a:path w="3389668" h="0">
                <a:moveTo>
                  <a:pt x="0" y="0"/>
                </a:moveTo>
                <a:lnTo>
                  <a:pt x="3389668" y="0"/>
                </a:lnTo>
              </a:path>
            </a:pathLst>
          </a:custGeom>
          <a:ln w="63500">
            <a:solidFill>
              <a:srgbClr val="000000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6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380068" y="471461"/>
            <a:ext cx="3741420" cy="10699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500" spc="-1515">
                <a:latin typeface="Arial"/>
                <a:cs typeface="Arial"/>
              </a:rPr>
              <a:t>R</a:t>
            </a:r>
            <a:r>
              <a:rPr dirty="0" smtClean="0" sz="6500" spc="-819">
                <a:latin typeface="Arial"/>
                <a:cs typeface="Arial"/>
              </a:rPr>
              <a:t>e</a:t>
            </a:r>
            <a:r>
              <a:rPr dirty="0" smtClean="0" sz="6500" spc="60">
                <a:latin typeface="Arial"/>
                <a:cs typeface="Arial"/>
              </a:rPr>
              <a:t>f</a:t>
            </a:r>
            <a:r>
              <a:rPr dirty="0" smtClean="0" sz="6500" spc="-855">
                <a:latin typeface="Arial"/>
                <a:cs typeface="Arial"/>
              </a:rPr>
              <a:t>e</a:t>
            </a:r>
            <a:r>
              <a:rPr dirty="0" smtClean="0" sz="6500" spc="680">
                <a:latin typeface="Arial"/>
                <a:cs typeface="Arial"/>
              </a:rPr>
              <a:t>r</a:t>
            </a:r>
            <a:r>
              <a:rPr dirty="0" smtClean="0" sz="6500" spc="-705">
                <a:latin typeface="Arial"/>
                <a:cs typeface="Arial"/>
              </a:rPr>
              <a:t>e</a:t>
            </a:r>
            <a:r>
              <a:rPr dirty="0" smtClean="0" sz="6500" spc="-430">
                <a:latin typeface="Arial"/>
                <a:cs typeface="Arial"/>
              </a:rPr>
              <a:t>n</a:t>
            </a:r>
            <a:r>
              <a:rPr dirty="0" smtClean="0" sz="6500" spc="-20">
                <a:latin typeface="Arial"/>
                <a:cs typeface="Arial"/>
              </a:rPr>
              <a:t>c</a:t>
            </a:r>
            <a:r>
              <a:rPr dirty="0" smtClean="0" sz="6500" spc="-750">
                <a:latin typeface="Arial"/>
                <a:cs typeface="Arial"/>
              </a:rPr>
              <a:t>e</a:t>
            </a:r>
            <a:r>
              <a:rPr dirty="0" smtClean="0" sz="6500" spc="130">
                <a:latin typeface="Arial"/>
                <a:cs typeface="Arial"/>
              </a:rPr>
              <a:t>s</a:t>
            </a:r>
            <a:endParaRPr sz="65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46718" y="1742074"/>
            <a:ext cx="3389668" cy="0"/>
          </a:xfrm>
          <a:custGeom>
            <a:avLst/>
            <a:gdLst/>
            <a:ahLst/>
            <a:cxnLst/>
            <a:rect l="l" t="t" r="r" b="b"/>
            <a:pathLst>
              <a:path w="3389668" h="0">
                <a:moveTo>
                  <a:pt x="0" y="0"/>
                </a:moveTo>
                <a:lnTo>
                  <a:pt x="3389668" y="0"/>
                </a:lnTo>
              </a:path>
            </a:pathLst>
          </a:custGeom>
          <a:ln w="63500">
            <a:solidFill>
              <a:srgbClr val="000000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2328279" y="2822554"/>
            <a:ext cx="3765384" cy="4848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6854514" y="2813183"/>
            <a:ext cx="3822005" cy="4867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6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82667" y="939264"/>
            <a:ext cx="4246245" cy="75755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965"/>
              </a:lnSpc>
            </a:pPr>
            <a:r>
              <a:rPr dirty="0" smtClean="0" sz="5000">
                <a:solidFill>
                  <a:srgbClr val="2F48A0"/>
                </a:solidFill>
                <a:latin typeface="Impact"/>
                <a:cs typeface="Impact"/>
              </a:rPr>
              <a:t>W</a:t>
            </a:r>
            <a:r>
              <a:rPr dirty="0" smtClean="0" sz="5000" spc="-5">
                <a:solidFill>
                  <a:srgbClr val="2F48A0"/>
                </a:solidFill>
                <a:latin typeface="Impact"/>
                <a:cs typeface="Impact"/>
              </a:rPr>
              <a:t>h</a:t>
            </a:r>
            <a:r>
              <a:rPr dirty="0" smtClean="0" sz="5000" spc="-35">
                <a:solidFill>
                  <a:srgbClr val="2F48A0"/>
                </a:solidFill>
                <a:latin typeface="Impact"/>
                <a:cs typeface="Impact"/>
              </a:rPr>
              <a:t>a</a:t>
            </a:r>
            <a:r>
              <a:rPr dirty="0" smtClean="0" sz="5000" spc="-20">
                <a:solidFill>
                  <a:srgbClr val="2F48A0"/>
                </a:solidFill>
                <a:latin typeface="Impact"/>
                <a:cs typeface="Impact"/>
              </a:rPr>
              <a:t>t</a:t>
            </a:r>
            <a:r>
              <a:rPr dirty="0" smtClean="0" sz="5000" spc="-20">
                <a:solidFill>
                  <a:srgbClr val="2F48A0"/>
                </a:solidFill>
                <a:latin typeface="Impact"/>
                <a:cs typeface="Impact"/>
              </a:rPr>
              <a:t> </a:t>
            </a:r>
            <a:r>
              <a:rPr dirty="0" smtClean="0" sz="5000" spc="-20">
                <a:solidFill>
                  <a:srgbClr val="2F48A0"/>
                </a:solidFill>
                <a:latin typeface="Impact"/>
                <a:cs typeface="Impact"/>
              </a:rPr>
              <a:t>i</a:t>
            </a:r>
            <a:r>
              <a:rPr dirty="0" smtClean="0" sz="5000" spc="-25">
                <a:solidFill>
                  <a:srgbClr val="2F48A0"/>
                </a:solidFill>
                <a:latin typeface="Impact"/>
                <a:cs typeface="Impact"/>
              </a:rPr>
              <a:t>s</a:t>
            </a:r>
            <a:r>
              <a:rPr dirty="0" smtClean="0" sz="5000" spc="-25">
                <a:solidFill>
                  <a:srgbClr val="2F48A0"/>
                </a:solidFill>
                <a:latin typeface="Impact"/>
                <a:cs typeface="Impact"/>
              </a:rPr>
              <a:t> </a:t>
            </a:r>
            <a:r>
              <a:rPr dirty="0" smtClean="0" sz="5000" spc="-35">
                <a:solidFill>
                  <a:srgbClr val="2F48A0"/>
                </a:solidFill>
                <a:latin typeface="Impact"/>
                <a:cs typeface="Impact"/>
              </a:rPr>
              <a:t>C</a:t>
            </a:r>
            <a:r>
              <a:rPr dirty="0" smtClean="0" sz="5000" spc="0">
                <a:solidFill>
                  <a:srgbClr val="2F48A0"/>
                </a:solidFill>
                <a:latin typeface="Impact"/>
                <a:cs typeface="Impact"/>
              </a:rPr>
              <a:t>OC</a:t>
            </a:r>
            <a:r>
              <a:rPr dirty="0" smtClean="0" sz="5000" spc="-5">
                <a:solidFill>
                  <a:srgbClr val="2F48A0"/>
                </a:solidFill>
                <a:latin typeface="Impact"/>
                <a:cs typeface="Impact"/>
              </a:rPr>
              <a:t> </a:t>
            </a:r>
            <a:r>
              <a:rPr dirty="0" smtClean="0" sz="5000" spc="-35">
                <a:solidFill>
                  <a:srgbClr val="2F48A0"/>
                </a:solidFill>
                <a:latin typeface="Impact"/>
                <a:cs typeface="Impact"/>
              </a:rPr>
              <a:t>?</a:t>
            </a:r>
            <a:r>
              <a:rPr dirty="0" smtClean="0" sz="5000" spc="-35">
                <a:solidFill>
                  <a:srgbClr val="2F48A0"/>
                </a:solidFill>
                <a:latin typeface="Impact"/>
                <a:cs typeface="Impact"/>
              </a:rPr>
              <a:t>?</a:t>
            </a:r>
            <a:r>
              <a:rPr dirty="0" smtClean="0" sz="5000" spc="-30">
                <a:solidFill>
                  <a:srgbClr val="2F48A0"/>
                </a:solidFill>
                <a:latin typeface="Impact"/>
                <a:cs typeface="Impact"/>
              </a:rPr>
              <a:t>?</a:t>
            </a:r>
            <a:endParaRPr sz="50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445989" y="2970150"/>
            <a:ext cx="3947795" cy="28384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94615">
              <a:lnSpc>
                <a:spcPct val="100000"/>
              </a:lnSpc>
            </a:pPr>
            <a:r>
              <a:rPr dirty="0" smtClean="0" sz="5000" spc="200">
                <a:solidFill>
                  <a:srgbClr val="836BB7"/>
                </a:solidFill>
                <a:latin typeface="Arial"/>
                <a:cs typeface="Arial"/>
              </a:rPr>
              <a:t>Estrogen</a:t>
            </a:r>
            <a:endParaRPr sz="50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200"/>
              </a:lnSpc>
              <a:spcBef>
                <a:spcPts val="86"/>
              </a:spcBef>
            </a:pPr>
            <a:endParaRPr sz="1200"/>
          </a:p>
          <a:p>
            <a:pPr marL="12700">
              <a:lnSpc>
                <a:spcPct val="100000"/>
              </a:lnSpc>
            </a:pPr>
            <a:r>
              <a:rPr dirty="0" smtClean="0" sz="5000" spc="204">
                <a:solidFill>
                  <a:srgbClr val="3E74D1"/>
                </a:solidFill>
                <a:latin typeface="Arial"/>
                <a:cs typeface="Arial"/>
              </a:rPr>
              <a:t>Progestogen</a:t>
            </a:r>
            <a:endParaRPr sz="5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65741" y="4925810"/>
            <a:ext cx="4539058" cy="48277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803890" y="5164737"/>
            <a:ext cx="496909" cy="4969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803890" y="3096346"/>
            <a:ext cx="496909" cy="4969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6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66029" y="925549"/>
            <a:ext cx="2870200" cy="823594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6484"/>
              </a:lnSpc>
            </a:pPr>
            <a:r>
              <a:rPr dirty="0" smtClean="0" sz="5600" spc="-30">
                <a:latin typeface="Arial"/>
                <a:cs typeface="Arial"/>
              </a:rPr>
              <a:t>Estrogen</a:t>
            </a:r>
            <a:endParaRPr sz="5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39438" y="6419093"/>
            <a:ext cx="4159250" cy="4616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3635"/>
              </a:lnSpc>
              <a:tabLst>
                <a:tab pos="1586865" algn="l"/>
              </a:tabLst>
            </a:pPr>
            <a:r>
              <a:rPr dirty="0" smtClean="0" sz="3100" spc="210">
                <a:solidFill>
                  <a:srgbClr val="FF2F92"/>
                </a:solidFill>
                <a:latin typeface="Arial"/>
                <a:cs typeface="Arial"/>
              </a:rPr>
              <a:t>Ethinyl</a:t>
            </a:r>
            <a:r>
              <a:rPr dirty="0" smtClean="0" sz="3100" spc="210">
                <a:solidFill>
                  <a:srgbClr val="FF2F92"/>
                </a:solidFill>
                <a:latin typeface="Arial"/>
                <a:cs typeface="Arial"/>
              </a:rPr>
              <a:t>	</a:t>
            </a:r>
            <a:r>
              <a:rPr dirty="0" smtClean="0" sz="3100" spc="185">
                <a:solidFill>
                  <a:srgbClr val="FF2F92"/>
                </a:solidFill>
                <a:latin typeface="Arial"/>
                <a:cs typeface="Arial"/>
              </a:rPr>
              <a:t>estradiol[EE]</a:t>
            </a:r>
            <a:endParaRPr sz="3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45158" y="3707793"/>
            <a:ext cx="558800" cy="5314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3400" spc="204">
                <a:latin typeface="Arial"/>
                <a:cs typeface="Arial"/>
              </a:rPr>
              <a:t>20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74277" y="3707793"/>
            <a:ext cx="558800" cy="5314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3400" spc="204">
                <a:latin typeface="Arial"/>
                <a:cs typeface="Arial"/>
              </a:rPr>
              <a:t>50</a:t>
            </a:r>
            <a:endParaRPr sz="3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01590" y="3368188"/>
            <a:ext cx="1581785" cy="5657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3600" spc="-425">
                <a:latin typeface="Arial"/>
                <a:cs typeface="Arial"/>
              </a:rPr>
              <a:t>Ul</a:t>
            </a:r>
            <a:r>
              <a:rPr dirty="0" smtClean="0" sz="3600" spc="-10">
                <a:latin typeface="Arial"/>
                <a:cs typeface="Arial"/>
              </a:rPr>
              <a:t>t</a:t>
            </a:r>
            <a:r>
              <a:rPr dirty="0" smtClean="0" sz="3600" spc="-110">
                <a:latin typeface="Arial"/>
                <a:cs typeface="Arial"/>
              </a:rPr>
              <a:t>r</a:t>
            </a:r>
            <a:r>
              <a:rPr dirty="0" smtClean="0" sz="3600" spc="-40">
                <a:latin typeface="Arial"/>
                <a:cs typeface="Arial"/>
              </a:rPr>
              <a:t>a</a:t>
            </a:r>
            <a:r>
              <a:rPr dirty="0" smtClean="0" sz="3600" spc="-195">
                <a:latin typeface="Arial"/>
                <a:cs typeface="Arial"/>
              </a:rPr>
              <a:t> </a:t>
            </a:r>
            <a:r>
              <a:rPr dirty="0" smtClean="0" sz="3600" spc="-220">
                <a:latin typeface="Arial"/>
                <a:cs typeface="Arial"/>
              </a:rPr>
              <a:t>l</a:t>
            </a:r>
            <a:r>
              <a:rPr dirty="0" smtClean="0" sz="3600" spc="-185">
                <a:latin typeface="Arial"/>
                <a:cs typeface="Arial"/>
              </a:rPr>
              <a:t>ow</a:t>
            </a:r>
            <a:endParaRPr sz="3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69785" y="3368188"/>
            <a:ext cx="751205" cy="5657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3600" spc="-545">
                <a:latin typeface="Arial"/>
                <a:cs typeface="Arial"/>
              </a:rPr>
              <a:t>L</a:t>
            </a:r>
            <a:r>
              <a:rPr dirty="0" smtClean="0" sz="3600" spc="-185">
                <a:latin typeface="Arial"/>
                <a:cs typeface="Arial"/>
              </a:rPr>
              <a:t>ow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407249" y="3368188"/>
            <a:ext cx="847090" cy="56578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3600" spc="-250">
                <a:latin typeface="Arial"/>
                <a:cs typeface="Arial"/>
              </a:rPr>
              <a:t>High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48882" y="4139449"/>
            <a:ext cx="1170940" cy="28765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800" spc="225">
                <a:latin typeface="Arial"/>
                <a:cs typeface="Arial"/>
              </a:rPr>
              <a:t>M</a:t>
            </a:r>
            <a:r>
              <a:rPr dirty="0" smtClean="0" sz="1800" spc="225">
                <a:latin typeface="Arial"/>
                <a:cs typeface="Arial"/>
              </a:rPr>
              <a:t>ic</a:t>
            </a:r>
            <a:r>
              <a:rPr dirty="0" smtClean="0" sz="1800" spc="50">
                <a:latin typeface="Arial"/>
                <a:cs typeface="Arial"/>
              </a:rPr>
              <a:t>r</a:t>
            </a:r>
            <a:r>
              <a:rPr dirty="0" smtClean="0" sz="1800" spc="80">
                <a:latin typeface="Arial"/>
                <a:cs typeface="Arial"/>
              </a:rPr>
              <a:t>o</a:t>
            </a:r>
            <a:r>
              <a:rPr dirty="0" smtClean="0" sz="1800" spc="70">
                <a:latin typeface="Arial"/>
                <a:cs typeface="Arial"/>
              </a:rPr>
              <a:t>g</a:t>
            </a:r>
            <a:r>
              <a:rPr dirty="0" smtClean="0" sz="1800" spc="55">
                <a:latin typeface="Arial"/>
                <a:cs typeface="Arial"/>
              </a:rPr>
              <a:t>r</a:t>
            </a:r>
            <a:r>
              <a:rPr dirty="0" smtClean="0" sz="1800" spc="70">
                <a:latin typeface="Arial"/>
                <a:cs typeface="Arial"/>
              </a:rPr>
              <a:t>a</a:t>
            </a:r>
            <a:r>
              <a:rPr dirty="0" smtClean="0" sz="1800" spc="-9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20047" y="5219137"/>
            <a:ext cx="3136900" cy="21618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6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115602" y="3266817"/>
            <a:ext cx="86871" cy="1587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464050" y="773926"/>
            <a:ext cx="4076700" cy="8528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6709"/>
              </a:lnSpc>
            </a:pPr>
            <a:r>
              <a:rPr dirty="0" smtClean="0" sz="5800" spc="-90">
                <a:latin typeface="Arial"/>
                <a:cs typeface="Arial"/>
              </a:rPr>
              <a:t>Progestogen</a:t>
            </a:r>
            <a:endParaRPr sz="5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345" y="2672854"/>
            <a:ext cx="3111500" cy="10979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r" marL="12700" marR="12700" indent="1270000">
              <a:lnSpc>
                <a:spcPct val="116399"/>
              </a:lnSpc>
              <a:tabLst>
                <a:tab pos="1967864" algn="l"/>
              </a:tabLst>
            </a:pPr>
            <a:r>
              <a:rPr dirty="0" smtClean="0" sz="2200" spc="20">
                <a:latin typeface="Arial"/>
                <a:cs typeface="Arial"/>
              </a:rPr>
              <a:t>Norethindrone</a:t>
            </a:r>
            <a:r>
              <a:rPr dirty="0" smtClean="0" sz="2200" spc="10">
                <a:latin typeface="Arial"/>
                <a:cs typeface="Arial"/>
              </a:rPr>
              <a:t> </a:t>
            </a:r>
            <a:r>
              <a:rPr dirty="0" smtClean="0" sz="1800" spc="-30">
                <a:latin typeface="Arial"/>
                <a:cs typeface="Arial"/>
              </a:rPr>
              <a:t>Medroxyprogesterone</a:t>
            </a:r>
            <a:r>
              <a:rPr dirty="0" smtClean="0" sz="1800" spc="-30">
                <a:latin typeface="Arial"/>
                <a:cs typeface="Arial"/>
              </a:rPr>
              <a:t> </a:t>
            </a:r>
            <a:r>
              <a:rPr dirty="0" smtClean="0" sz="1800" spc="-105">
                <a:latin typeface="Arial"/>
                <a:cs typeface="Arial"/>
              </a:rPr>
              <a:t> </a:t>
            </a:r>
            <a:r>
              <a:rPr dirty="0" smtClean="0" sz="1800" spc="50">
                <a:latin typeface="Arial"/>
                <a:cs typeface="Arial"/>
              </a:rPr>
              <a:t>acetate</a:t>
            </a:r>
            <a:r>
              <a:rPr dirty="0" smtClean="0" sz="1800" spc="30">
                <a:latin typeface="Arial"/>
                <a:cs typeface="Arial"/>
              </a:rPr>
              <a:t> </a:t>
            </a:r>
            <a:r>
              <a:rPr dirty="0" smtClean="0" sz="2200" spc="-60">
                <a:latin typeface="Arial"/>
                <a:cs typeface="Arial"/>
              </a:rPr>
              <a:t>Chlormadinone</a:t>
            </a:r>
            <a:r>
              <a:rPr dirty="0" smtClean="0" sz="2200" spc="-60">
                <a:latin typeface="Arial"/>
                <a:cs typeface="Arial"/>
              </a:rPr>
              <a:t>	</a:t>
            </a:r>
            <a:r>
              <a:rPr dirty="0" smtClean="0" sz="2200" spc="60">
                <a:latin typeface="Arial"/>
                <a:cs typeface="Arial"/>
              </a:rPr>
              <a:t>acetate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36476" y="3229652"/>
            <a:ext cx="2159000" cy="3606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2835"/>
              </a:lnSpc>
            </a:pPr>
            <a:r>
              <a:rPr dirty="0" smtClean="0" sz="2400" spc="55">
                <a:latin typeface="Arial"/>
                <a:cs typeface="Arial"/>
              </a:rPr>
              <a:t>Levonorgestrel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53181" y="5917149"/>
            <a:ext cx="2006600" cy="170180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16700"/>
              </a:lnSpc>
            </a:pPr>
            <a:r>
              <a:rPr dirty="0" smtClean="0" sz="2400" spc="30">
                <a:latin typeface="Arial"/>
                <a:cs typeface="Arial"/>
              </a:rPr>
              <a:t>Desogestrel</a:t>
            </a:r>
            <a:r>
              <a:rPr dirty="0" smtClean="0" sz="2400" spc="20">
                <a:latin typeface="Arial"/>
                <a:cs typeface="Arial"/>
              </a:rPr>
              <a:t> </a:t>
            </a:r>
            <a:r>
              <a:rPr dirty="0" smtClean="0" sz="2400" spc="-120">
                <a:latin typeface="Arial"/>
                <a:cs typeface="Arial"/>
              </a:rPr>
              <a:t>Gestodene</a:t>
            </a:r>
            <a:r>
              <a:rPr dirty="0" smtClean="0" sz="2400" spc="-60">
                <a:latin typeface="Arial"/>
                <a:cs typeface="Arial"/>
              </a:rPr>
              <a:t> </a:t>
            </a:r>
            <a:r>
              <a:rPr dirty="0" smtClean="0" sz="2400" spc="-60">
                <a:latin typeface="Arial"/>
                <a:cs typeface="Arial"/>
              </a:rPr>
              <a:t>Norgestimate</a:t>
            </a:r>
            <a:r>
              <a:rPr dirty="0" smtClean="0" sz="2400" spc="-60">
                <a:latin typeface="Arial"/>
                <a:cs typeface="Arial"/>
              </a:rPr>
              <a:t> </a:t>
            </a:r>
            <a:r>
              <a:rPr dirty="0" smtClean="0" sz="2400" spc="95">
                <a:latin typeface="Arial"/>
                <a:cs typeface="Arial"/>
              </a:rPr>
              <a:t>Etonorgestrel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73320" y="6620951"/>
            <a:ext cx="2768600" cy="12750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16700"/>
              </a:lnSpc>
              <a:tabLst>
                <a:tab pos="1688464" algn="l"/>
              </a:tabLst>
            </a:pPr>
            <a:r>
              <a:rPr dirty="0" smtClean="0" sz="2400" spc="-15">
                <a:latin typeface="Arial"/>
                <a:cs typeface="Arial"/>
              </a:rPr>
              <a:t>Dienogest</a:t>
            </a:r>
            <a:r>
              <a:rPr dirty="0" smtClean="0" sz="2400" spc="-15">
                <a:latin typeface="Arial"/>
                <a:cs typeface="Arial"/>
              </a:rPr>
              <a:t> Drospirenone</a:t>
            </a:r>
            <a:r>
              <a:rPr dirty="0" smtClean="0" sz="2400" spc="-10">
                <a:latin typeface="Arial"/>
                <a:cs typeface="Arial"/>
              </a:rPr>
              <a:t> </a:t>
            </a:r>
            <a:r>
              <a:rPr dirty="0" smtClean="0" sz="2400" spc="-90">
                <a:latin typeface="Arial"/>
                <a:cs typeface="Arial"/>
              </a:rPr>
              <a:t>Nomegestol</a:t>
            </a:r>
            <a:r>
              <a:rPr dirty="0" smtClean="0" sz="2400" spc="-90">
                <a:latin typeface="Arial"/>
                <a:cs typeface="Arial"/>
              </a:rPr>
              <a:t>	</a:t>
            </a:r>
            <a:r>
              <a:rPr dirty="0" smtClean="0" sz="2400" spc="65">
                <a:latin typeface="Arial"/>
                <a:cs typeface="Arial"/>
              </a:rPr>
              <a:t>acetate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654461" y="5848033"/>
            <a:ext cx="670178" cy="38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986468" y="4108133"/>
            <a:ext cx="1944009" cy="1739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10242129" y="5848033"/>
            <a:ext cx="670177" cy="381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9574134" y="4108133"/>
            <a:ext cx="1944009" cy="1739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636892" y="5848033"/>
            <a:ext cx="670178" cy="38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6968900" y="4108133"/>
            <a:ext cx="1944008" cy="17399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5145677" y="5848033"/>
            <a:ext cx="670178" cy="38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4477684" y="4108133"/>
            <a:ext cx="1944009" cy="17399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339161" y="4644502"/>
            <a:ext cx="1279525" cy="6667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 indent="389255">
              <a:lnSpc>
                <a:spcPct val="110500"/>
              </a:lnSpc>
            </a:pPr>
            <a:r>
              <a:rPr dirty="0" smtClean="0" sz="1900" spc="204">
                <a:latin typeface="Arial"/>
                <a:cs typeface="Arial"/>
              </a:rPr>
              <a:t>3</a:t>
            </a:r>
            <a:r>
              <a:rPr dirty="0" smtClean="0" sz="1900" spc="85">
                <a:latin typeface="Arial"/>
                <a:cs typeface="Arial"/>
              </a:rPr>
              <a:t>r</a:t>
            </a:r>
            <a:r>
              <a:rPr dirty="0" smtClean="0" sz="1900" spc="70">
                <a:latin typeface="Arial"/>
                <a:cs typeface="Arial"/>
              </a:rPr>
              <a:t>d</a:t>
            </a:r>
            <a:r>
              <a:rPr dirty="0" smtClean="0" sz="1900" spc="35">
                <a:latin typeface="Arial"/>
                <a:cs typeface="Arial"/>
              </a:rPr>
              <a:t> </a:t>
            </a:r>
            <a:r>
              <a:rPr dirty="0" smtClean="0" sz="1900" spc="40">
                <a:latin typeface="Arial"/>
                <a:cs typeface="Arial"/>
              </a:rPr>
              <a:t>g</a:t>
            </a:r>
            <a:r>
              <a:rPr dirty="0" smtClean="0" sz="1900" spc="-55">
                <a:latin typeface="Arial"/>
                <a:cs typeface="Arial"/>
              </a:rPr>
              <a:t>e</a:t>
            </a:r>
            <a:r>
              <a:rPr dirty="0" smtClean="0" sz="1900" spc="95">
                <a:latin typeface="Arial"/>
                <a:cs typeface="Arial"/>
              </a:rPr>
              <a:t>n</a:t>
            </a:r>
            <a:r>
              <a:rPr dirty="0" smtClean="0" sz="1900" spc="-55">
                <a:latin typeface="Arial"/>
                <a:cs typeface="Arial"/>
              </a:rPr>
              <a:t>e</a:t>
            </a:r>
            <a:r>
              <a:rPr dirty="0" smtClean="0" sz="1900" spc="170">
                <a:latin typeface="Arial"/>
                <a:cs typeface="Arial"/>
              </a:rPr>
              <a:t>r</a:t>
            </a:r>
            <a:r>
              <a:rPr dirty="0" smtClean="0" sz="1900" spc="70">
                <a:latin typeface="Arial"/>
                <a:cs typeface="Arial"/>
              </a:rPr>
              <a:t>a</a:t>
            </a:r>
            <a:r>
              <a:rPr dirty="0" smtClean="0" sz="1900" spc="335">
                <a:latin typeface="Arial"/>
                <a:cs typeface="Arial"/>
              </a:rPr>
              <a:t>t</a:t>
            </a:r>
            <a:r>
              <a:rPr dirty="0" smtClean="0" sz="1900" spc="70">
                <a:latin typeface="Arial"/>
                <a:cs typeface="Arial"/>
              </a:rPr>
              <a:t>io</a:t>
            </a:r>
            <a:r>
              <a:rPr dirty="0" smtClean="0" sz="1900" spc="95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44396" y="4644502"/>
            <a:ext cx="1279525" cy="6667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 indent="383540">
              <a:lnSpc>
                <a:spcPct val="110500"/>
              </a:lnSpc>
            </a:pPr>
            <a:r>
              <a:rPr dirty="0" smtClean="0" sz="1900" spc="155">
                <a:latin typeface="Arial"/>
                <a:cs typeface="Arial"/>
              </a:rPr>
              <a:t>4</a:t>
            </a:r>
            <a:r>
              <a:rPr dirty="0" smtClean="0" sz="1900" spc="335">
                <a:latin typeface="Arial"/>
                <a:cs typeface="Arial"/>
              </a:rPr>
              <a:t>t</a:t>
            </a:r>
            <a:r>
              <a:rPr dirty="0" smtClean="0" sz="1900" spc="80">
                <a:latin typeface="Arial"/>
                <a:cs typeface="Arial"/>
              </a:rPr>
              <a:t>h</a:t>
            </a:r>
            <a:r>
              <a:rPr dirty="0" smtClean="0" sz="1900" spc="40">
                <a:latin typeface="Arial"/>
                <a:cs typeface="Arial"/>
              </a:rPr>
              <a:t> </a:t>
            </a:r>
            <a:r>
              <a:rPr dirty="0" smtClean="0" sz="1900" spc="40">
                <a:latin typeface="Arial"/>
                <a:cs typeface="Arial"/>
              </a:rPr>
              <a:t>g</a:t>
            </a:r>
            <a:r>
              <a:rPr dirty="0" smtClean="0" sz="1900" spc="-55">
                <a:latin typeface="Arial"/>
                <a:cs typeface="Arial"/>
              </a:rPr>
              <a:t>e</a:t>
            </a:r>
            <a:r>
              <a:rPr dirty="0" smtClean="0" sz="1900" spc="95">
                <a:latin typeface="Arial"/>
                <a:cs typeface="Arial"/>
              </a:rPr>
              <a:t>n</a:t>
            </a:r>
            <a:r>
              <a:rPr dirty="0" smtClean="0" sz="1900" spc="-55">
                <a:latin typeface="Arial"/>
                <a:cs typeface="Arial"/>
              </a:rPr>
              <a:t>e</a:t>
            </a:r>
            <a:r>
              <a:rPr dirty="0" smtClean="0" sz="1900" spc="170">
                <a:latin typeface="Arial"/>
                <a:cs typeface="Arial"/>
              </a:rPr>
              <a:t>r</a:t>
            </a:r>
            <a:r>
              <a:rPr dirty="0" smtClean="0" sz="1900" spc="70">
                <a:latin typeface="Arial"/>
                <a:cs typeface="Arial"/>
              </a:rPr>
              <a:t>a</a:t>
            </a:r>
            <a:r>
              <a:rPr dirty="0" smtClean="0" sz="1900" spc="335">
                <a:latin typeface="Arial"/>
                <a:cs typeface="Arial"/>
              </a:rPr>
              <a:t>t</a:t>
            </a:r>
            <a:r>
              <a:rPr dirty="0" smtClean="0" sz="1900" spc="70">
                <a:latin typeface="Arial"/>
                <a:cs typeface="Arial"/>
              </a:rPr>
              <a:t>io</a:t>
            </a:r>
            <a:r>
              <a:rPr dirty="0" smtClean="0" sz="1900" spc="95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47945" y="4644502"/>
            <a:ext cx="1279525" cy="6667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 indent="368300">
              <a:lnSpc>
                <a:spcPct val="110500"/>
              </a:lnSpc>
            </a:pPr>
            <a:r>
              <a:rPr dirty="0" smtClean="0" sz="1900" spc="100">
                <a:latin typeface="Arial"/>
                <a:cs typeface="Arial"/>
              </a:rPr>
              <a:t>2</a:t>
            </a:r>
            <a:r>
              <a:rPr dirty="0" smtClean="0" sz="1900" spc="105">
                <a:latin typeface="Arial"/>
                <a:cs typeface="Arial"/>
              </a:rPr>
              <a:t>n</a:t>
            </a:r>
            <a:r>
              <a:rPr dirty="0" smtClean="0" sz="1900" spc="70">
                <a:latin typeface="Arial"/>
                <a:cs typeface="Arial"/>
              </a:rPr>
              <a:t>d</a:t>
            </a:r>
            <a:r>
              <a:rPr dirty="0" smtClean="0" sz="1900" spc="35">
                <a:latin typeface="Arial"/>
                <a:cs typeface="Arial"/>
              </a:rPr>
              <a:t> </a:t>
            </a:r>
            <a:r>
              <a:rPr dirty="0" smtClean="0" sz="1900" spc="40">
                <a:latin typeface="Arial"/>
                <a:cs typeface="Arial"/>
              </a:rPr>
              <a:t>g</a:t>
            </a:r>
            <a:r>
              <a:rPr dirty="0" smtClean="0" sz="1900" spc="-55">
                <a:latin typeface="Arial"/>
                <a:cs typeface="Arial"/>
              </a:rPr>
              <a:t>e</a:t>
            </a:r>
            <a:r>
              <a:rPr dirty="0" smtClean="0" sz="1900" spc="95">
                <a:latin typeface="Arial"/>
                <a:cs typeface="Arial"/>
              </a:rPr>
              <a:t>n</a:t>
            </a:r>
            <a:r>
              <a:rPr dirty="0" smtClean="0" sz="1900" spc="-55">
                <a:latin typeface="Arial"/>
                <a:cs typeface="Arial"/>
              </a:rPr>
              <a:t>e</a:t>
            </a:r>
            <a:r>
              <a:rPr dirty="0" smtClean="0" sz="1900" spc="170">
                <a:latin typeface="Arial"/>
                <a:cs typeface="Arial"/>
              </a:rPr>
              <a:t>r</a:t>
            </a:r>
            <a:r>
              <a:rPr dirty="0" smtClean="0" sz="1900" spc="70">
                <a:latin typeface="Arial"/>
                <a:cs typeface="Arial"/>
              </a:rPr>
              <a:t>a</a:t>
            </a:r>
            <a:r>
              <a:rPr dirty="0" smtClean="0" sz="1900" spc="335">
                <a:latin typeface="Arial"/>
                <a:cs typeface="Arial"/>
              </a:rPr>
              <a:t>t</a:t>
            </a:r>
            <a:r>
              <a:rPr dirty="0" smtClean="0" sz="1900" spc="70">
                <a:latin typeface="Arial"/>
                <a:cs typeface="Arial"/>
              </a:rPr>
              <a:t>io</a:t>
            </a:r>
            <a:r>
              <a:rPr dirty="0" smtClean="0" sz="1900" spc="95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56730" y="4644502"/>
            <a:ext cx="1279525" cy="6667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 indent="405130">
              <a:lnSpc>
                <a:spcPct val="110500"/>
              </a:lnSpc>
            </a:pPr>
            <a:r>
              <a:rPr dirty="0" smtClean="0" sz="1900" spc="-5">
                <a:latin typeface="Arial"/>
                <a:cs typeface="Arial"/>
              </a:rPr>
              <a:t>1</a:t>
            </a:r>
            <a:r>
              <a:rPr dirty="0" smtClean="0" sz="1900" spc="0">
                <a:latin typeface="Arial"/>
                <a:cs typeface="Arial"/>
              </a:rPr>
              <a:t>s</a:t>
            </a:r>
            <a:r>
              <a:rPr dirty="0" smtClean="0" sz="1900" spc="335">
                <a:latin typeface="Arial"/>
                <a:cs typeface="Arial"/>
              </a:rPr>
              <a:t>t</a:t>
            </a:r>
            <a:r>
              <a:rPr dirty="0" smtClean="0" sz="1900" spc="335">
                <a:latin typeface="Arial"/>
                <a:cs typeface="Arial"/>
              </a:rPr>
              <a:t> </a:t>
            </a:r>
            <a:r>
              <a:rPr dirty="0" smtClean="0" sz="1900" spc="40">
                <a:latin typeface="Arial"/>
                <a:cs typeface="Arial"/>
              </a:rPr>
              <a:t>g</a:t>
            </a:r>
            <a:r>
              <a:rPr dirty="0" smtClean="0" sz="1900" spc="-55">
                <a:latin typeface="Arial"/>
                <a:cs typeface="Arial"/>
              </a:rPr>
              <a:t>e</a:t>
            </a:r>
            <a:r>
              <a:rPr dirty="0" smtClean="0" sz="1900" spc="95">
                <a:latin typeface="Arial"/>
                <a:cs typeface="Arial"/>
              </a:rPr>
              <a:t>n</a:t>
            </a:r>
            <a:r>
              <a:rPr dirty="0" smtClean="0" sz="1900" spc="-55">
                <a:latin typeface="Arial"/>
                <a:cs typeface="Arial"/>
              </a:rPr>
              <a:t>e</a:t>
            </a:r>
            <a:r>
              <a:rPr dirty="0" smtClean="0" sz="1900" spc="170">
                <a:latin typeface="Arial"/>
                <a:cs typeface="Arial"/>
              </a:rPr>
              <a:t>r</a:t>
            </a:r>
            <a:r>
              <a:rPr dirty="0" smtClean="0" sz="1900" spc="70">
                <a:latin typeface="Arial"/>
                <a:cs typeface="Arial"/>
              </a:rPr>
              <a:t>a</a:t>
            </a:r>
            <a:r>
              <a:rPr dirty="0" smtClean="0" sz="1900" spc="335">
                <a:latin typeface="Arial"/>
                <a:cs typeface="Arial"/>
              </a:rPr>
              <a:t>t</a:t>
            </a:r>
            <a:r>
              <a:rPr dirty="0" smtClean="0" sz="1900" spc="70">
                <a:latin typeface="Arial"/>
                <a:cs typeface="Arial"/>
              </a:rPr>
              <a:t>io</a:t>
            </a:r>
            <a:r>
              <a:rPr dirty="0" smtClean="0" sz="1900" spc="95">
                <a:latin typeface="Arial"/>
                <a:cs typeface="Arial"/>
              </a:rPr>
              <a:t>n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598986" y="2769662"/>
            <a:ext cx="86871" cy="15875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213077" y="5704873"/>
            <a:ext cx="90435" cy="17145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9950437" y="5682005"/>
            <a:ext cx="89277" cy="22733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6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0005483" y="9072187"/>
            <a:ext cx="2567305" cy="2698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700" spc="-130" i="1">
                <a:solidFill>
                  <a:srgbClr val="932B90"/>
                </a:solidFill>
                <a:latin typeface="Arial"/>
                <a:cs typeface="Arial"/>
              </a:rPr>
              <a:t>Schindler</a:t>
            </a:r>
            <a:r>
              <a:rPr dirty="0" smtClean="0" sz="1700" spc="5" i="1">
                <a:solidFill>
                  <a:srgbClr val="932B90"/>
                </a:solidFill>
                <a:latin typeface="Arial"/>
                <a:cs typeface="Arial"/>
              </a:rPr>
              <a:t> </a:t>
            </a:r>
            <a:r>
              <a:rPr dirty="0" smtClean="0" sz="1700" spc="-175" i="1">
                <a:solidFill>
                  <a:srgbClr val="932B90"/>
                </a:solidFill>
                <a:latin typeface="Arial"/>
                <a:cs typeface="Arial"/>
              </a:rPr>
              <a:t>AE,</a:t>
            </a:r>
            <a:r>
              <a:rPr dirty="0" smtClean="0" sz="1700" spc="-100" i="1">
                <a:solidFill>
                  <a:srgbClr val="932B90"/>
                </a:solidFill>
                <a:latin typeface="Arial"/>
                <a:cs typeface="Arial"/>
              </a:rPr>
              <a:t> </a:t>
            </a:r>
            <a:r>
              <a:rPr dirty="0" smtClean="0" sz="1700" spc="-75" i="1">
                <a:solidFill>
                  <a:srgbClr val="932B90"/>
                </a:solidFill>
                <a:latin typeface="Arial"/>
                <a:cs typeface="Arial"/>
              </a:rPr>
              <a:t>Maturitas.</a:t>
            </a:r>
            <a:r>
              <a:rPr dirty="0" smtClean="0" sz="1700" spc="-150" i="1">
                <a:solidFill>
                  <a:srgbClr val="932B90"/>
                </a:solidFill>
                <a:latin typeface="Arial"/>
                <a:cs typeface="Arial"/>
              </a:rPr>
              <a:t> </a:t>
            </a:r>
            <a:r>
              <a:rPr dirty="0" smtClean="0" sz="1700" spc="0" i="1">
                <a:solidFill>
                  <a:srgbClr val="932B90"/>
                </a:solidFill>
                <a:latin typeface="Arial"/>
                <a:cs typeface="Arial"/>
              </a:rPr>
              <a:t>2008</a:t>
            </a:r>
            <a:endParaRPr sz="17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66040">
              <a:lnSpc>
                <a:spcPct val="100000"/>
              </a:lnSpc>
            </a:pPr>
            <a:fld id="{81D60167-4931-47E6-BA6A-407CBD079E47}" type="slidenum">
              <a:rPr dirty="0" smtClean="0" sz="1350" spc="75">
                <a:solidFill>
                  <a:srgbClr val="5D5E5E"/>
                </a:solidFill>
                <a:latin typeface="Arial"/>
                <a:cs typeface="Arial"/>
              </a:rPr>
              <a:t>7</a:t>
            </a:fld>
            <a:endParaRPr sz="13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3400" y="2571634"/>
            <a:ext cx="2199640" cy="2711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700" spc="-30">
                <a:solidFill>
                  <a:srgbClr val="212121"/>
                </a:solidFill>
                <a:latin typeface="Times New Roman"/>
                <a:cs typeface="Times New Roman"/>
              </a:rPr>
              <a:t>170:-Hydroxy-derivatives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6777" y="5203997"/>
            <a:ext cx="2112645" cy="2711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700" spc="-15">
                <a:solidFill>
                  <a:srgbClr val="212121"/>
                </a:solidFill>
                <a:latin typeface="Times New Roman"/>
                <a:cs typeface="Times New Roman"/>
              </a:rPr>
              <a:t>Spirolactone-derivatives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1236" y="8423794"/>
            <a:ext cx="8236584" cy="2711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700" spc="-35">
                <a:solidFill>
                  <a:srgbClr val="212121"/>
                </a:solidFill>
                <a:latin typeface="Times New Roman"/>
                <a:cs typeface="Times New Roman"/>
              </a:rPr>
              <a:t>Taken</a:t>
            </a:r>
            <a:r>
              <a:rPr dirty="0" smtClean="0" sz="1700" spc="-35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-17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5">
                <a:solidFill>
                  <a:srgbClr val="212121"/>
                </a:solidFill>
                <a:latin typeface="Times New Roman"/>
                <a:cs typeface="Times New Roman"/>
              </a:rPr>
              <a:t>from</a:t>
            </a:r>
            <a:r>
              <a:rPr dirty="0" smtClean="0" sz="1700" spc="175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0">
                <a:solidFill>
                  <a:srgbClr val="212121"/>
                </a:solidFill>
                <a:latin typeface="Times New Roman"/>
                <a:cs typeface="Times New Roman"/>
              </a:rPr>
              <a:t>reference </a:t>
            </a:r>
            <a:r>
              <a:rPr dirty="0" smtClean="0" sz="1700" spc="15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20">
                <a:solidFill>
                  <a:srgbClr val="232349"/>
                </a:solidFill>
                <a:latin typeface="Times New Roman"/>
                <a:cs typeface="Times New Roman"/>
              </a:rPr>
              <a:t>[5,7,8,10-15</a:t>
            </a:r>
            <a:r>
              <a:rPr dirty="0" smtClean="0" sz="1700" spc="114">
                <a:solidFill>
                  <a:srgbClr val="232349"/>
                </a:solidFill>
                <a:latin typeface="Times New Roman"/>
                <a:cs typeface="Times New Roman"/>
              </a:rPr>
              <a:t>]</a:t>
            </a:r>
            <a:r>
              <a:rPr dirty="0" smtClean="0" sz="1700" spc="170">
                <a:solidFill>
                  <a:srgbClr val="212121"/>
                </a:solidFill>
                <a:latin typeface="Times New Roman"/>
                <a:cs typeface="Times New Roman"/>
              </a:rPr>
              <a:t>.</a:t>
            </a:r>
            <a:r>
              <a:rPr dirty="0" smtClean="0" sz="1700" spc="2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105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dirty="0" smtClean="0" sz="1700" spc="170">
                <a:solidFill>
                  <a:srgbClr val="212121"/>
                </a:solidFill>
                <a:latin typeface="Times New Roman"/>
                <a:cs typeface="Times New Roman"/>
              </a:rPr>
              <a:t>+</a:t>
            </a:r>
            <a:r>
              <a:rPr dirty="0" smtClean="0" sz="1700" spc="105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dirty="0" smtClean="0" sz="1700" spc="114">
                <a:solidFill>
                  <a:srgbClr val="212121"/>
                </a:solidFill>
                <a:latin typeface="Times New Roman"/>
                <a:cs typeface="Times New Roman"/>
              </a:rPr>
              <a:t>effective;</a:t>
            </a:r>
            <a:r>
              <a:rPr dirty="0" smtClean="0" sz="1700" spc="105">
                <a:solidFill>
                  <a:srgbClr val="212121"/>
                </a:solidFill>
                <a:latin typeface="Times New Roman"/>
                <a:cs typeface="Times New Roman"/>
              </a:rPr>
              <a:t>(</a:t>
            </a:r>
            <a:r>
              <a:rPr dirty="0" smtClean="0" sz="1700" spc="165">
                <a:solidFill>
                  <a:srgbClr val="212121"/>
                </a:solidFill>
                <a:latin typeface="Times New Roman"/>
                <a:cs typeface="Times New Roman"/>
              </a:rPr>
              <a:t>±</a:t>
            </a:r>
            <a:r>
              <a:rPr dirty="0" smtClean="0" sz="1700" spc="105">
                <a:solidFill>
                  <a:srgbClr val="212121"/>
                </a:solidFill>
                <a:latin typeface="Times New Roman"/>
                <a:cs typeface="Times New Roman"/>
              </a:rPr>
              <a:t>)</a:t>
            </a:r>
            <a:r>
              <a:rPr dirty="0" smtClean="0" sz="1700" spc="105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-155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-10">
                <a:solidFill>
                  <a:srgbClr val="212121"/>
                </a:solidFill>
                <a:latin typeface="Times New Roman"/>
                <a:cs typeface="Times New Roman"/>
              </a:rPr>
              <a:t>weakly</a:t>
            </a:r>
            <a:r>
              <a:rPr dirty="0" smtClean="0" sz="1700" spc="-1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-85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100">
                <a:solidFill>
                  <a:srgbClr val="212121"/>
                </a:solidFill>
                <a:latin typeface="Times New Roman"/>
                <a:cs typeface="Times New Roman"/>
              </a:rPr>
              <a:t>effective;</a:t>
            </a:r>
            <a:r>
              <a:rPr dirty="0" smtClean="0" sz="1700" spc="95">
                <a:solidFill>
                  <a:srgbClr val="212121"/>
                </a:solidFill>
                <a:latin typeface="Times New Roman"/>
                <a:cs typeface="Times New Roman"/>
              </a:rPr>
              <a:t>(-)</a:t>
            </a:r>
            <a:r>
              <a:rPr dirty="0" smtClean="0" sz="1700" spc="95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-17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-15">
                <a:solidFill>
                  <a:srgbClr val="212121"/>
                </a:solidFill>
                <a:latin typeface="Times New Roman"/>
                <a:cs typeface="Times New Roman"/>
              </a:rPr>
              <a:t>not</a:t>
            </a:r>
            <a:r>
              <a:rPr dirty="0" smtClean="0" sz="1700" spc="-15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-165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dirty="0" smtClean="0" sz="1700" spc="-10">
                <a:solidFill>
                  <a:srgbClr val="212121"/>
                </a:solidFill>
                <a:latin typeface="Times New Roman"/>
                <a:cs typeface="Times New Roman"/>
              </a:rPr>
              <a:t>effective.</a:t>
            </a:r>
            <a:endParaRPr sz="1700">
              <a:latin typeface="Times New Roman"/>
              <a:cs typeface="Times New Roman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62995" y="775853"/>
          <a:ext cx="12520425" cy="76255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4099"/>
                <a:gridCol w="1140562"/>
                <a:gridCol w="1167047"/>
                <a:gridCol w="1522536"/>
                <a:gridCol w="1247081"/>
                <a:gridCol w="895170"/>
                <a:gridCol w="957490"/>
                <a:gridCol w="1418998"/>
                <a:gridCol w="1279627"/>
                <a:gridCol w="1147811"/>
              </a:tblGrid>
              <a:tr h="579843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Progestin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54940" marR="184785">
                        <a:lnSpc>
                          <a:spcPct val="107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Progesto-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geruc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9865" marR="174625" indent="-5715">
                        <a:lnSpc>
                          <a:spcPct val="107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Anti-gonado-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tropic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74625" marR="185420">
                        <a:lnSpc>
                          <a:spcPct val="107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Anti-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estrogenic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1135" marR="171450" indent="-5715">
                        <a:lnSpc>
                          <a:spcPct val="107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Estro-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geruc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77165" marR="155575" indent="-5715">
                        <a:lnSpc>
                          <a:spcPct val="107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Andro-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geruc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1290" marR="243840" indent="-5715">
                        <a:lnSpc>
                          <a:spcPct val="107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Anti-andro-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gemc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3840" marR="260985">
                        <a:lnSpc>
                          <a:spcPct val="107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Gluco-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corticoid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66700" marR="42545" indent="-5715">
                        <a:lnSpc>
                          <a:spcPct val="107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Ant</a:t>
                      </a:r>
                      <a:r>
                        <a:rPr dirty="0" smtClean="0" sz="1700" spc="6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dirty="0" smtClean="0" sz="1700" spc="0">
                          <a:solidFill>
                            <a:srgbClr val="4B4248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mtClean="0" sz="1700" spc="0">
                          <a:solidFill>
                            <a:srgbClr val="4B42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mineralo-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3F3F3F"/>
                      </a:solidFill>
                      <a:prstDash val="solid"/>
                    </a:lnT>
                  </a:tcPr>
                </a:tc>
              </a:tr>
              <a:tr h="301305"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670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corticoid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444444"/>
                      </a:solidFill>
                      <a:prstDash val="solid"/>
                    </a:lnB>
                  </a:tcPr>
                </a:tc>
              </a:tr>
              <a:tr h="602010"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4B4248"/>
                          </a:solidFill>
                          <a:latin typeface="Times New Roman"/>
                          <a:cs typeface="Times New Roman"/>
                        </a:rPr>
                        <a:t>Progesterone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Dydrogesterone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70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77495">
                        <a:lnSpc>
                          <a:spcPts val="2005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11082">
                      <a:solidFill>
                        <a:srgbClr val="444444"/>
                      </a:solidFill>
                      <a:prstDash val="solid"/>
                    </a:lnT>
                  </a:tcPr>
                </a:tc>
              </a:tr>
              <a:tr h="462741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Medrogestone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46116"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Chlormadinone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1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acetate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66007">
                <a:tc gridSpan="2"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4B4248"/>
                          </a:solidFill>
                          <a:latin typeface="Times New Roman"/>
                          <a:cs typeface="Times New Roman"/>
                        </a:rPr>
                        <a:t>Cyproterone </a:t>
                      </a:r>
                      <a:r>
                        <a:rPr dirty="0" smtClean="0" sz="1700" spc="-135">
                          <a:solidFill>
                            <a:srgbClr val="4B4248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0">
                          <a:solidFill>
                            <a:srgbClr val="4B4248"/>
                          </a:solidFill>
                          <a:latin typeface="Times New Roman"/>
                          <a:cs typeface="Times New Roman"/>
                        </a:rPr>
                        <a:t>acetate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4B4248"/>
                          </a:solidFill>
                          <a:latin typeface="Times New Roman"/>
                          <a:cs typeface="Times New Roman"/>
                        </a:rPr>
                        <a:t>++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7432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Megestrol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-10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acetate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51658">
                <a:tc gridSpan="2"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Medroxy-progesterone-acetate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62741">
                <a:tc gridSpan="2">
                  <a:txBody>
                    <a:bodyPr/>
                    <a:lstStyle/>
                    <a:p>
                      <a:pPr marL="25400" marR="38735" indent="27305">
                        <a:lnSpc>
                          <a:spcPct val="1048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19-</a:t>
                      </a:r>
                      <a:r>
                        <a:rPr dirty="0" smtClean="0" sz="1700" spc="-16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or-progesterone-derivatives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6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omegestrol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-15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acetate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66007"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Promegestone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59971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Trimegestone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476596">
                <a:tc>
                  <a:txBody>
                    <a:bodyPr/>
                    <a:lstStyle/>
                    <a:p>
                      <a:pPr marL="304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Drospirenone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6487"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19-</a:t>
                      </a:r>
                      <a:r>
                        <a:rPr dirty="0" smtClean="0" sz="1700" spc="-16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ortestosterone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derivatives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90945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dirty="0" smtClean="0" sz="1700" spc="6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orethisterone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274320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Lynestrenol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/>
                </a:tc>
              </a:tr>
              <a:tr h="1703385">
                <a:tc>
                  <a:txBody>
                    <a:bodyPr/>
                    <a:lstStyle/>
                    <a:p>
                      <a:pPr marL="25400" marR="412750">
                        <a:lnSpc>
                          <a:spcPct val="105900"/>
                        </a:lnSpc>
                      </a:pPr>
                      <a:r>
                        <a:rPr dirty="0" smtClean="0" sz="1700" spc="6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orethinodrel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Levonorgestrel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 spc="65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dirty="0" smtClean="0" sz="1700" spc="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orgestimate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30480" marR="82550" indent="5080">
                        <a:lnSpc>
                          <a:spcPct val="104800"/>
                        </a:lnSpc>
                        <a:spcBef>
                          <a:spcPts val="40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3-Keto-desogestrel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Gestoden</a:t>
                      </a: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 Dienogest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6002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558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5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5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558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5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95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0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0340">
                        <a:lnSpc>
                          <a:spcPts val="2005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ts val="600"/>
                        </a:lnSpc>
                        <a:spcBef>
                          <a:spcPts val="7"/>
                        </a:spcBef>
                      </a:pPr>
                      <a:endParaRPr sz="6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 marL="196850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±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8224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700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9554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7495">
                        <a:lnSpc>
                          <a:spcPct val="100000"/>
                        </a:lnSpc>
                      </a:pPr>
                      <a:r>
                        <a:rPr dirty="0" smtClean="0" sz="1700">
                          <a:solidFill>
                            <a:srgbClr val="212121"/>
                          </a:solidFill>
                          <a:latin typeface="Times New Roman"/>
                          <a:cs typeface="Times New Roman"/>
                        </a:rPr>
                        <a:t>+</a:t>
                      </a: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11082">
                      <a:solidFill>
                        <a:srgbClr val="2B2B2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9</a:t>
            </a:fld>
            <a:endParaRPr sz="1400">
              <a:latin typeface="Arial"/>
              <a:cs typeface="Arial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20750" y="908050"/>
          <a:ext cx="11157445" cy="7948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2798"/>
                <a:gridCol w="3712799"/>
                <a:gridCol w="3712798"/>
              </a:tblGrid>
              <a:tr h="991966">
                <a:tc>
                  <a:txBody>
                    <a:bodyPr/>
                    <a:lstStyle/>
                    <a:p>
                      <a:pPr marL="828675">
                        <a:lnSpc>
                          <a:spcPct val="100000"/>
                        </a:lnSpc>
                      </a:pPr>
                      <a:r>
                        <a:rPr dirty="0" smtClean="0" sz="2300" spc="-90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mtClean="0" sz="2300" spc="0" b="1">
                          <a:latin typeface="Arial"/>
                          <a:cs typeface="Arial"/>
                        </a:rPr>
                        <a:t>ame/tablets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84910">
                        <a:lnSpc>
                          <a:spcPct val="100000"/>
                        </a:lnSpc>
                      </a:pPr>
                      <a:r>
                        <a:rPr dirty="0" smtClean="0" sz="2300" b="1">
                          <a:latin typeface="Arial"/>
                          <a:cs typeface="Arial"/>
                        </a:rPr>
                        <a:t>Estrogen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48690">
                        <a:lnSpc>
                          <a:spcPct val="100000"/>
                        </a:lnSpc>
                      </a:pPr>
                      <a:r>
                        <a:rPr dirty="0" smtClean="0" sz="2300" b="1">
                          <a:latin typeface="Arial"/>
                          <a:cs typeface="Arial"/>
                        </a:rPr>
                        <a:t>Progestogen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750"/>
                        </a:lnSpc>
                        <a:spcBef>
                          <a:spcPts val="35"/>
                        </a:spcBef>
                      </a:pPr>
                      <a:endParaRPr sz="750"/>
                    </a:p>
                    <a:p>
                      <a:pPr marL="2248535">
                        <a:lnSpc>
                          <a:spcPts val="1805"/>
                        </a:lnSpc>
                      </a:pPr>
                      <a:r>
                        <a:rPr dirty="0" smtClean="0" sz="1600">
                          <a:solidFill>
                            <a:srgbClr val="836BB7"/>
                          </a:solidFill>
                          <a:latin typeface="Arial"/>
                          <a:cs typeface="Arial"/>
                        </a:rPr>
                        <a:t>1st</a:t>
                      </a:r>
                      <a:r>
                        <a:rPr dirty="0" smtClean="0" sz="1600" spc="65">
                          <a:solidFill>
                            <a:srgbClr val="836BB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1600" spc="0">
                          <a:solidFill>
                            <a:srgbClr val="836BB7"/>
                          </a:solidFill>
                          <a:latin typeface="Arial"/>
                          <a:cs typeface="Arial"/>
                        </a:rPr>
                        <a:t>generation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1966">
                <a:tc>
                  <a:txBody>
                    <a:bodyPr/>
                    <a:lstStyle/>
                    <a:p>
                      <a:pPr algn="ctr" marL="0">
                        <a:lnSpc>
                          <a:spcPct val="100000"/>
                        </a:lnSpc>
                      </a:pPr>
                      <a:r>
                        <a:rPr dirty="0" smtClean="0" sz="2100">
                          <a:latin typeface="Arial"/>
                          <a:cs typeface="Arial"/>
                        </a:rPr>
                        <a:t>Dafne/21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marL="0">
                        <a:lnSpc>
                          <a:spcPct val="100000"/>
                        </a:lnSpc>
                      </a:pPr>
                      <a:r>
                        <a:rPr dirty="0" smtClean="0" sz="2100">
                          <a:latin typeface="Arial"/>
                          <a:cs typeface="Arial"/>
                        </a:rPr>
                        <a:t>EE</a:t>
                      </a:r>
                      <a:r>
                        <a:rPr dirty="0" smtClean="0" sz="210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100" spc="0">
                          <a:latin typeface="Arial"/>
                          <a:cs typeface="Arial"/>
                        </a:rPr>
                        <a:t>35mcg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7"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</a:pPr>
                      <a:r>
                        <a:rPr dirty="0" smtClean="0" sz="2100">
                          <a:latin typeface="Arial"/>
                          <a:cs typeface="Arial"/>
                        </a:rPr>
                        <a:t>Cyproterone</a:t>
                      </a:r>
                      <a:r>
                        <a:rPr dirty="0" smtClean="0" sz="210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100" spc="0">
                          <a:latin typeface="Arial"/>
                          <a:cs typeface="Arial"/>
                        </a:rPr>
                        <a:t>acetate</a:t>
                      </a:r>
                      <a:r>
                        <a:rPr dirty="0" smtClean="0" sz="2100" spc="85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100" spc="0">
                          <a:latin typeface="Arial"/>
                          <a:cs typeface="Arial"/>
                        </a:rPr>
                        <a:t>2mg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1966">
                <a:tc>
                  <a:txBody>
                    <a:bodyPr/>
                    <a:lstStyle/>
                    <a:p>
                      <a:pPr marL="1200150">
                        <a:lnSpc>
                          <a:spcPct val="100000"/>
                        </a:lnSpc>
                      </a:pPr>
                      <a:r>
                        <a:rPr dirty="0" smtClean="0" sz="2100">
                          <a:latin typeface="Arial"/>
                          <a:cs typeface="Arial"/>
                        </a:rPr>
                        <a:t>Dianne/21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1967">
                <a:tc>
                  <a:txBody>
                    <a:bodyPr/>
                    <a:lstStyle/>
                    <a:p>
                      <a:pPr algn="ctr" marL="0">
                        <a:lnSpc>
                          <a:spcPct val="100000"/>
                        </a:lnSpc>
                      </a:pPr>
                      <a:r>
                        <a:rPr dirty="0" smtClean="0" sz="2100">
                          <a:latin typeface="Arial"/>
                          <a:cs typeface="Arial"/>
                        </a:rPr>
                        <a:t>Sucee/28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1966">
                <a:tc>
                  <a:txBody>
                    <a:bodyPr/>
                    <a:lstStyle/>
                    <a:p>
                      <a:pPr marL="1233170">
                        <a:lnSpc>
                          <a:spcPct val="100000"/>
                        </a:lnSpc>
                      </a:pPr>
                      <a:r>
                        <a:rPr dirty="0" smtClean="0" sz="2100">
                          <a:latin typeface="Arial"/>
                          <a:cs typeface="Arial"/>
                        </a:rPr>
                        <a:t>OC-35/21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1966">
                <a:tc>
                  <a:txBody>
                    <a:bodyPr/>
                    <a:lstStyle/>
                    <a:p>
                      <a:pPr algn="ctr" marL="0">
                        <a:lnSpc>
                          <a:spcPct val="100000"/>
                        </a:lnSpc>
                      </a:pPr>
                      <a:r>
                        <a:rPr dirty="0" smtClean="0" sz="2100">
                          <a:latin typeface="Arial"/>
                          <a:cs typeface="Arial"/>
                        </a:rPr>
                        <a:t>Beriz/21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1966">
                <a:tc>
                  <a:txBody>
                    <a:bodyPr/>
                    <a:lstStyle/>
                    <a:p>
                      <a:pPr marL="1226185">
                        <a:lnSpc>
                          <a:spcPct val="100000"/>
                        </a:lnSpc>
                      </a:pPr>
                      <a:r>
                        <a:rPr dirty="0" smtClean="0" sz="2100">
                          <a:latin typeface="Arial"/>
                          <a:cs typeface="Arial"/>
                        </a:rPr>
                        <a:t>Preme/21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91966">
                <a:tc>
                  <a:txBody>
                    <a:bodyPr/>
                    <a:lstStyle/>
                    <a:p>
                      <a:pPr algn="ctr" marL="0">
                        <a:lnSpc>
                          <a:spcPct val="100000"/>
                        </a:lnSpc>
                      </a:pPr>
                      <a:r>
                        <a:rPr dirty="0" smtClean="0" sz="2100">
                          <a:latin typeface="Arial"/>
                          <a:cs typeface="Arial"/>
                        </a:rPr>
                        <a:t>B-lady/21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60325">
              <a:lnSpc>
                <a:spcPct val="100000"/>
              </a:lnSpc>
            </a:pPr>
            <a:fld id="{81D60167-4931-47E6-BA6A-407CBD079E47}" type="slidenum">
              <a:rPr dirty="0" smtClean="0" sz="1400" spc="85">
                <a:solidFill>
                  <a:srgbClr val="5E5E5E"/>
                </a:solidFill>
                <a:latin typeface="Arial"/>
                <a:cs typeface="Arial"/>
              </a:rPr>
              <a:t>9</a:t>
            </a:fld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946788" y="4979271"/>
            <a:ext cx="138430" cy="25527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-10">
                <a:solidFill>
                  <a:srgbClr val="239290"/>
                </a:solidFill>
                <a:latin typeface="Arial"/>
                <a:cs typeface="Arial"/>
              </a:rPr>
              <a:t>n</a:t>
            </a:r>
            <a:endParaRPr sz="1600">
              <a:latin typeface="Arial"/>
              <a:cs typeface="Arial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33450" y="1276350"/>
          <a:ext cx="11155017" cy="60972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84928"/>
                <a:gridCol w="1335125"/>
                <a:gridCol w="425526"/>
                <a:gridCol w="1563954"/>
                <a:gridCol w="4588332"/>
              </a:tblGrid>
              <a:tr h="1215048">
                <a:tc>
                  <a:txBody>
                    <a:bodyPr/>
                    <a:lstStyle/>
                    <a:p>
                      <a:pPr marL="564515">
                        <a:lnSpc>
                          <a:spcPct val="100000"/>
                        </a:lnSpc>
                      </a:pPr>
                      <a:r>
                        <a:rPr dirty="0" smtClean="0" sz="2300" spc="-90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mtClean="0" sz="2300" spc="0" b="1">
                          <a:latin typeface="Arial"/>
                          <a:cs typeface="Arial"/>
                        </a:rPr>
                        <a:t>ame/tablets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B8A0EC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91235">
                        <a:lnSpc>
                          <a:spcPct val="100000"/>
                        </a:lnSpc>
                      </a:pPr>
                      <a:r>
                        <a:rPr dirty="0" smtClean="0" sz="2300" b="1">
                          <a:latin typeface="Arial"/>
                          <a:cs typeface="Arial"/>
                        </a:rPr>
                        <a:t>Estrogen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B8A0EC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1386205">
                        <a:lnSpc>
                          <a:spcPct val="100000"/>
                        </a:lnSpc>
                      </a:pPr>
                      <a:r>
                        <a:rPr dirty="0" smtClean="0" sz="2300" b="1">
                          <a:latin typeface="Arial"/>
                          <a:cs typeface="Arial"/>
                        </a:rPr>
                        <a:t>Progestogen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1400"/>
                        </a:lnSpc>
                        <a:spcBef>
                          <a:spcPts val="13"/>
                        </a:spcBef>
                      </a:pPr>
                      <a:endParaRPr sz="1400"/>
                    </a:p>
                    <a:p>
                      <a:pPr algn="r" marR="9525">
                        <a:lnSpc>
                          <a:spcPct val="100000"/>
                        </a:lnSpc>
                      </a:pPr>
                      <a:r>
                        <a:rPr dirty="0" smtClean="0" sz="1600">
                          <a:solidFill>
                            <a:srgbClr val="836BB7"/>
                          </a:solidFill>
                          <a:latin typeface="Arial"/>
                          <a:cs typeface="Arial"/>
                        </a:rPr>
                        <a:t>1st</a:t>
                      </a:r>
                      <a:r>
                        <a:rPr dirty="0" smtClean="0" sz="1600" spc="65">
                          <a:solidFill>
                            <a:srgbClr val="836BB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1600" spc="0">
                          <a:solidFill>
                            <a:srgbClr val="836BB7"/>
                          </a:solidFill>
                          <a:latin typeface="Arial"/>
                          <a:cs typeface="Arial"/>
                        </a:rPr>
                        <a:t>generation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B8A0EC"/>
                      </a:solidFill>
                      <a:prstDash val="solid"/>
                    </a:lnB>
                  </a:tcPr>
                </a:tc>
              </a:tr>
              <a:tr h="1215403">
                <a:tc>
                  <a:txBody>
                    <a:bodyPr/>
                    <a:lstStyle/>
                    <a:p>
                      <a:pPr marL="90678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Belara/21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099">
                      <a:solidFill>
                        <a:srgbClr val="B8A0EC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099">
                      <a:solidFill>
                        <a:srgbClr val="B8A0EC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963294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r>
                        <a:rPr dirty="0" smtClean="0" sz="220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200" spc="0">
                          <a:latin typeface="Arial"/>
                          <a:cs typeface="Arial"/>
                        </a:rPr>
                        <a:t>30</a:t>
                      </a:r>
                      <a:r>
                        <a:rPr dirty="0" smtClean="0" sz="220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200" spc="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099">
                      <a:solidFill>
                        <a:srgbClr val="B8A0EC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L="340995">
                        <a:lnSpc>
                          <a:spcPct val="100000"/>
                        </a:lnSpc>
                      </a:pPr>
                      <a:r>
                        <a:rPr dirty="0" smtClean="0" sz="2300">
                          <a:latin typeface="Arial"/>
                          <a:cs typeface="Arial"/>
                        </a:rPr>
                        <a:t>Chlomadinone</a:t>
                      </a:r>
                      <a:r>
                        <a:rPr dirty="0" smtClean="0" sz="2300" spc="95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300" spc="0">
                          <a:latin typeface="Arial"/>
                          <a:cs typeface="Arial"/>
                        </a:rPr>
                        <a:t>acetate</a:t>
                      </a:r>
                      <a:r>
                        <a:rPr dirty="0" smtClean="0" sz="2300" spc="95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300" spc="0">
                          <a:latin typeface="Arial"/>
                          <a:cs typeface="Arial"/>
                        </a:rPr>
                        <a:t>2mg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099">
                      <a:solidFill>
                        <a:srgbClr val="B8A0EC"/>
                      </a:solidFill>
                      <a:prstDash val="solid"/>
                    </a:lnR>
                    <a:lnT w="38099">
                      <a:solidFill>
                        <a:srgbClr val="B8A0EC"/>
                      </a:solidFill>
                      <a:prstDash val="solid"/>
                    </a:lnT>
                    <a:lnB w="38099">
                      <a:solidFill>
                        <a:srgbClr val="B8A0EC"/>
                      </a:solidFill>
                      <a:prstDash val="solid"/>
                    </a:lnB>
                  </a:tcPr>
                </a:tc>
              </a:tr>
              <a:tr h="1165699">
                <a:tc>
                  <a:txBody>
                    <a:bodyPr/>
                    <a:lstStyle/>
                    <a:p>
                      <a:pPr marL="820419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Chariva/21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099">
                      <a:solidFill>
                        <a:srgbClr val="B8A0EC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B8A0E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B8A0E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30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B8A0E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B8A0EC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099">
                      <a:solidFill>
                        <a:srgbClr val="B8A0EC"/>
                      </a:solidFill>
                      <a:prstDash val="solid"/>
                    </a:lnR>
                    <a:lnT w="38099">
                      <a:solidFill>
                        <a:srgbClr val="B8A0EC"/>
                      </a:solidFill>
                      <a:prstDash val="solid"/>
                    </a:lnT>
                    <a:lnB w="38099">
                      <a:solidFill>
                        <a:srgbClr val="B8A0EC"/>
                      </a:solidFill>
                      <a:prstDash val="solid"/>
                    </a:lnB>
                  </a:tcPr>
                </a:tc>
              </a:tr>
              <a:tr h="49527">
                <a:tc>
                  <a:txBody>
                    <a:bodyPr/>
                    <a:lstStyle/>
                    <a:p>
                      <a:pPr/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099">
                      <a:solidFill>
                        <a:srgbClr val="B8A0EC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/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099">
                      <a:solidFill>
                        <a:srgbClr val="B8A0EC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099">
                      <a:solidFill>
                        <a:srgbClr val="B8A0EC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5110">
                <a:tc>
                  <a:txBody>
                    <a:bodyPr/>
                    <a:lstStyle/>
                    <a:p>
                      <a:pPr/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33C5B9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/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33C5B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33C5B9"/>
                      </a:solidFill>
                      <a:prstDash val="solid"/>
                    </a:lnB>
                  </a:tcPr>
                </a:tc>
              </a:tr>
              <a:tr h="1170115">
                <a:tc>
                  <a:txBody>
                    <a:bodyPr/>
                    <a:lstStyle/>
                    <a:p>
                      <a:pPr marL="1045844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Lora/21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099">
                      <a:solidFill>
                        <a:srgbClr val="33C5B9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099">
                      <a:solidFill>
                        <a:srgbClr val="33C5B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064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38099">
                      <a:solidFill>
                        <a:srgbClr val="33C5B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20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8099">
                      <a:solidFill>
                        <a:srgbClr val="33C5B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38099">
                      <a:solidFill>
                        <a:srgbClr val="33C5B9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r" marR="71755">
                        <a:lnSpc>
                          <a:spcPct val="100000"/>
                        </a:lnSpc>
                      </a:pPr>
                      <a:r>
                        <a:rPr dirty="0" smtClean="0" sz="1600">
                          <a:solidFill>
                            <a:srgbClr val="239290"/>
                          </a:solidFill>
                          <a:latin typeface="Arial"/>
                          <a:cs typeface="Arial"/>
                        </a:rPr>
                        <a:t>2nd</a:t>
                      </a:r>
                      <a:r>
                        <a:rPr dirty="0" smtClean="0" sz="1600" spc="65">
                          <a:solidFill>
                            <a:srgbClr val="23929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1600" spc="0">
                          <a:solidFill>
                            <a:srgbClr val="239290"/>
                          </a:solidFill>
                          <a:latin typeface="Arial"/>
                          <a:cs typeface="Arial"/>
                        </a:rPr>
                        <a:t>generatio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950"/>
                        </a:lnSpc>
                        <a:spcBef>
                          <a:spcPts val="29"/>
                        </a:spcBef>
                      </a:pPr>
                      <a:endParaRPr sz="95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>
                        <a:lnSpc>
                          <a:spcPts val="1000"/>
                        </a:lnSpc>
                      </a:pPr>
                      <a:endParaRPr sz="1000"/>
                    </a:p>
                    <a:p>
                      <a:pPr marL="73850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Levonorgestrel</a:t>
                      </a:r>
                      <a:r>
                        <a:rPr dirty="0" smtClean="0" sz="220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200" spc="0">
                          <a:latin typeface="Arial"/>
                          <a:cs typeface="Arial"/>
                        </a:rPr>
                        <a:t>0.10mg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099">
                      <a:solidFill>
                        <a:srgbClr val="33C5B9"/>
                      </a:solidFill>
                      <a:prstDash val="solid"/>
                    </a:lnR>
                    <a:lnT w="38099">
                      <a:solidFill>
                        <a:srgbClr val="33C5B9"/>
                      </a:solidFill>
                      <a:prstDash val="solid"/>
                    </a:lnT>
                    <a:lnB w="38099">
                      <a:solidFill>
                        <a:srgbClr val="33C5B9"/>
                      </a:solidFill>
                      <a:prstDash val="solid"/>
                    </a:lnB>
                  </a:tcPr>
                </a:tc>
              </a:tr>
              <a:tr h="1210988">
                <a:tc>
                  <a:txBody>
                    <a:bodyPr/>
                    <a:lstStyle/>
                    <a:p>
                      <a:pPr marL="55689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Microgynon/28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099">
                      <a:solidFill>
                        <a:srgbClr val="33C5B9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33C5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33C5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30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33C5B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099">
                      <a:solidFill>
                        <a:srgbClr val="33C5B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099">
                      <a:solidFill>
                        <a:srgbClr val="33C5B9"/>
                      </a:solidFill>
                      <a:prstDash val="solid"/>
                    </a:lnR>
                    <a:lnT w="38099">
                      <a:solidFill>
                        <a:srgbClr val="33C5B9"/>
                      </a:solidFill>
                      <a:prstDash val="solid"/>
                    </a:lnT>
                    <a:lnB w="38099">
                      <a:solidFill>
                        <a:srgbClr val="33C5B9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390301" y="9179305"/>
            <a:ext cx="217804" cy="220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25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84250" y="908050"/>
          <a:ext cx="11195545" cy="7975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12798"/>
                <a:gridCol w="1531247"/>
                <a:gridCol w="421474"/>
                <a:gridCol w="1760076"/>
                <a:gridCol w="3712798"/>
              </a:tblGrid>
              <a:tr h="1013710">
                <a:tc>
                  <a:txBody>
                    <a:bodyPr/>
                    <a:lstStyle/>
                    <a:p>
                      <a:pPr marL="828675">
                        <a:lnSpc>
                          <a:spcPct val="100000"/>
                        </a:lnSpc>
                      </a:pPr>
                      <a:r>
                        <a:rPr dirty="0" smtClean="0" sz="2300" spc="-90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mtClean="0" sz="2300" spc="0" b="1">
                          <a:latin typeface="Arial"/>
                          <a:cs typeface="Arial"/>
                        </a:rPr>
                        <a:t>ame/tablets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184910">
                        <a:lnSpc>
                          <a:spcPct val="100000"/>
                        </a:lnSpc>
                      </a:pPr>
                      <a:r>
                        <a:rPr dirty="0" smtClean="0" sz="2300" b="1">
                          <a:latin typeface="Arial"/>
                          <a:cs typeface="Arial"/>
                        </a:rPr>
                        <a:t>Estrogen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48690">
                        <a:lnSpc>
                          <a:spcPct val="100000"/>
                        </a:lnSpc>
                      </a:pPr>
                      <a:r>
                        <a:rPr dirty="0" smtClean="0" sz="2300" b="1">
                          <a:latin typeface="Arial"/>
                          <a:cs typeface="Arial"/>
                        </a:rPr>
                        <a:t>Progestogen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750"/>
                        </a:lnSpc>
                        <a:spcBef>
                          <a:spcPts val="35"/>
                        </a:spcBef>
                      </a:pPr>
                      <a:endParaRPr sz="750"/>
                    </a:p>
                    <a:p>
                      <a:pPr marL="2136775">
                        <a:lnSpc>
                          <a:spcPts val="1875"/>
                        </a:lnSpc>
                      </a:pPr>
                      <a:r>
                        <a:rPr dirty="0" smtClean="0" sz="1600">
                          <a:solidFill>
                            <a:srgbClr val="FF8596"/>
                          </a:solidFill>
                          <a:latin typeface="Arial"/>
                          <a:cs typeface="Arial"/>
                        </a:rPr>
                        <a:t>3rd</a:t>
                      </a:r>
                      <a:r>
                        <a:rPr dirty="0" smtClean="0" sz="1600" spc="65">
                          <a:solidFill>
                            <a:srgbClr val="FF8596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1600" spc="0">
                          <a:solidFill>
                            <a:srgbClr val="FF8596"/>
                          </a:solidFill>
                          <a:latin typeface="Arial"/>
                          <a:cs typeface="Arial"/>
                        </a:rPr>
                        <a:t>generation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</a:tr>
              <a:tr h="970222">
                <a:tc>
                  <a:txBody>
                    <a:bodyPr/>
                    <a:lstStyle/>
                    <a:p>
                      <a:pPr marL="97853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Minny/21&amp;28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FF8596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8596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16141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r>
                        <a:rPr dirty="0" smtClean="0" sz="220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200" spc="0">
                          <a:latin typeface="Arial"/>
                          <a:cs typeface="Arial"/>
                        </a:rPr>
                        <a:t>20</a:t>
                      </a:r>
                      <a:r>
                        <a:rPr dirty="0" smtClean="0" sz="220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200" spc="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8596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3">
                  <a:txBody>
                    <a:bodyPr/>
                    <a:lstStyle/>
                    <a:p>
                      <a:pPr marL="51943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Desogestrel</a:t>
                      </a:r>
                      <a:r>
                        <a:rPr dirty="0" smtClean="0" sz="220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200" spc="0">
                          <a:latin typeface="Arial"/>
                          <a:cs typeface="Arial"/>
                        </a:rPr>
                        <a:t>0.15mg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FF8596"/>
                      </a:solidFill>
                      <a:prstDash val="solid"/>
                    </a:lnR>
                    <a:lnT w="38100">
                      <a:solidFill>
                        <a:srgbClr val="FF8596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</a:tr>
              <a:tr h="991966">
                <a:tc>
                  <a:txBody>
                    <a:bodyPr/>
                    <a:lstStyle/>
                    <a:p>
                      <a:pPr marL="77216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Mercilon/21&amp;28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FF8596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25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20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FF8596"/>
                      </a:solidFill>
                      <a:prstDash val="solid"/>
                    </a:lnR>
                    <a:lnT w="38100">
                      <a:solidFill>
                        <a:srgbClr val="FF8596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</a:tr>
              <a:tr h="1011584">
                <a:tc>
                  <a:txBody>
                    <a:bodyPr/>
                    <a:lstStyle/>
                    <a:p>
                      <a:pPr marL="73596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Marvelon/21&amp;28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FF8596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635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30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FF8596"/>
                      </a:solidFill>
                      <a:prstDash val="solid"/>
                    </a:lnR>
                    <a:lnT w="38100">
                      <a:solidFill>
                        <a:srgbClr val="FF8596"/>
                      </a:solidFill>
                      <a:prstDash val="solid"/>
                    </a:lnT>
                    <a:lnB w="38100">
                      <a:solidFill>
                        <a:srgbClr val="FF8596"/>
                      </a:solidFill>
                      <a:prstDash val="solid"/>
                    </a:lnB>
                  </a:tcPr>
                </a:tc>
              </a:tr>
              <a:tr h="66683">
                <a:tc>
                  <a:txBody>
                    <a:bodyPr/>
                    <a:lstStyle/>
                    <a:p>
                      <a:pPr/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8596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/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8596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/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8596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</a:tr>
              <a:tr h="905666">
                <a:tc>
                  <a:txBody>
                    <a:bodyPr/>
                    <a:lstStyle/>
                    <a:p>
                      <a:pPr marL="92329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Minidoz/24+4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FFBD16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BD16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222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FFBD16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15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8100">
                      <a:solidFill>
                        <a:srgbClr val="FFBD16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222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FFBD16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marL="4870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Gestodene</a:t>
                      </a:r>
                      <a:r>
                        <a:rPr dirty="0" smtClean="0" sz="220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200" spc="0">
                          <a:latin typeface="Arial"/>
                          <a:cs typeface="Arial"/>
                        </a:rPr>
                        <a:t>0.060mg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FFBD16"/>
                      </a:solidFill>
                      <a:prstDash val="solid"/>
                    </a:lnR>
                    <a:lnT w="38100">
                      <a:solidFill>
                        <a:srgbClr val="FFBD16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</a:tr>
              <a:tr h="991966">
                <a:tc>
                  <a:txBody>
                    <a:bodyPr/>
                    <a:lstStyle/>
                    <a:p>
                      <a:pPr marL="10966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Meliane/21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FFBD16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25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20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FFBD16"/>
                      </a:solidFill>
                      <a:prstDash val="solid"/>
                    </a:lnR>
                    <a:lnT w="38100">
                      <a:solidFill>
                        <a:srgbClr val="FFBD16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</a:tr>
              <a:tr h="991966">
                <a:tc>
                  <a:txBody>
                    <a:bodyPr/>
                    <a:lstStyle/>
                    <a:p>
                      <a:pPr marL="109156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Annylyn/28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FFBD16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25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20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FFBD16"/>
                      </a:solidFill>
                      <a:prstDash val="solid"/>
                    </a:lnR>
                    <a:lnT w="38100">
                      <a:solidFill>
                        <a:srgbClr val="FFBD16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</a:tr>
              <a:tr h="1006053">
                <a:tc>
                  <a:txBody>
                    <a:bodyPr/>
                    <a:lstStyle/>
                    <a:p>
                      <a:pPr marL="111188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Govana/21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FFBD16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635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30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35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FFBD16"/>
                      </a:solidFill>
                      <a:prstDash val="solid"/>
                    </a:lnR>
                    <a:lnT w="38100">
                      <a:solidFill>
                        <a:srgbClr val="FFBD16"/>
                      </a:solidFill>
                      <a:prstDash val="solid"/>
                    </a:lnT>
                    <a:lnB w="38100">
                      <a:solidFill>
                        <a:srgbClr val="FFBD16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33655">
              <a:lnSpc>
                <a:spcPct val="100000"/>
              </a:lnSpc>
            </a:pPr>
            <a:fld id="{81D60167-4931-47E6-BA6A-407CBD079E47}" type="slidenum">
              <a:rPr dirty="0" smtClean="0" sz="1400" spc="45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fld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973651" y="908050"/>
          <a:ext cx="11218724" cy="79484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3396"/>
                <a:gridCol w="1533273"/>
                <a:gridCol w="417423"/>
                <a:gridCol w="1762102"/>
                <a:gridCol w="3725377"/>
              </a:tblGrid>
              <a:tr h="1142034">
                <a:tc>
                  <a:txBody>
                    <a:bodyPr/>
                    <a:lstStyle/>
                    <a:p>
                      <a:pPr marL="839469">
                        <a:lnSpc>
                          <a:spcPct val="100000"/>
                        </a:lnSpc>
                      </a:pPr>
                      <a:r>
                        <a:rPr dirty="0" smtClean="0" sz="2300" spc="-90" b="1">
                          <a:latin typeface="Arial"/>
                          <a:cs typeface="Arial"/>
                        </a:rPr>
                        <a:t>N</a:t>
                      </a:r>
                      <a:r>
                        <a:rPr dirty="0" smtClean="0" sz="2300" spc="0" b="1">
                          <a:latin typeface="Arial"/>
                          <a:cs typeface="Arial"/>
                        </a:rPr>
                        <a:t>ame/tablets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marL="1184910">
                        <a:lnSpc>
                          <a:spcPct val="100000"/>
                        </a:lnSpc>
                      </a:pPr>
                      <a:r>
                        <a:rPr dirty="0" smtClean="0" sz="2300" b="1">
                          <a:latin typeface="Arial"/>
                          <a:cs typeface="Arial"/>
                        </a:rPr>
                        <a:t>Estrogen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948690">
                        <a:lnSpc>
                          <a:spcPct val="100000"/>
                        </a:lnSpc>
                      </a:pPr>
                      <a:r>
                        <a:rPr dirty="0" smtClean="0" sz="2300" b="1">
                          <a:latin typeface="Arial"/>
                          <a:cs typeface="Arial"/>
                        </a:rPr>
                        <a:t>Progestogen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ts val="1200"/>
                        </a:lnSpc>
                        <a:spcBef>
                          <a:spcPts val="12"/>
                        </a:spcBef>
                      </a:pPr>
                      <a:endParaRPr sz="1200"/>
                    </a:p>
                    <a:p>
                      <a:pPr marL="2189480">
                        <a:lnSpc>
                          <a:spcPct val="100000"/>
                        </a:lnSpc>
                      </a:pPr>
                      <a:r>
                        <a:rPr dirty="0" smtClean="0" sz="1600">
                          <a:solidFill>
                            <a:srgbClr val="3E74D1"/>
                          </a:solidFill>
                          <a:latin typeface="Arial"/>
                          <a:cs typeface="Arial"/>
                        </a:rPr>
                        <a:t>4th</a:t>
                      </a:r>
                      <a:r>
                        <a:rPr dirty="0" smtClean="0" sz="1600" spc="65">
                          <a:solidFill>
                            <a:srgbClr val="3E74D1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1600" spc="0">
                          <a:solidFill>
                            <a:srgbClr val="3E74D1"/>
                          </a:solidFill>
                          <a:latin typeface="Arial"/>
                          <a:cs typeface="Arial"/>
                        </a:rPr>
                        <a:t>generation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</a:tr>
              <a:tr h="1125317">
                <a:tc>
                  <a:txBody>
                    <a:bodyPr/>
                    <a:lstStyle/>
                    <a:p>
                      <a:pPr marL="883919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Synfonia/24+4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7CADED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7CADED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20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8100">
                      <a:solidFill>
                        <a:srgbClr val="7CADED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5">
                  <a:txBody>
                    <a:bodyPr/>
                    <a:lstStyle/>
                    <a:p>
                      <a:pPr marL="60452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Drospirenone</a:t>
                      </a:r>
                      <a:r>
                        <a:rPr dirty="0" smtClean="0" sz="220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200" spc="0">
                          <a:latin typeface="Arial"/>
                          <a:cs typeface="Arial"/>
                        </a:rPr>
                        <a:t>3mg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7CADED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</a:tr>
              <a:tr h="1133675">
                <a:tc>
                  <a:txBody>
                    <a:bodyPr/>
                    <a:lstStyle/>
                    <a:p>
                      <a:pPr marL="120078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Yaz/24+4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7CADED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20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7CADED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</a:tr>
              <a:tr h="1133676">
                <a:tc>
                  <a:txBody>
                    <a:bodyPr/>
                    <a:lstStyle/>
                    <a:p>
                      <a:pPr marL="1146175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Yazmin/21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7CADED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826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30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7CADED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</a:tr>
              <a:tr h="1133675">
                <a:tc>
                  <a:txBody>
                    <a:bodyPr/>
                    <a:lstStyle/>
                    <a:p>
                      <a:pPr marL="109982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Melodia/21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7CADED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826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30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7CADED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</a:tr>
              <a:tr h="1128299">
                <a:tc>
                  <a:txBody>
                    <a:bodyPr/>
                    <a:lstStyle/>
                    <a:p>
                      <a:pPr marL="114808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Justiva/21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100">
                      <a:solidFill>
                        <a:srgbClr val="7CADED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826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30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38100">
                      <a:solidFill>
                        <a:srgbClr val="7CADED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38100">
                      <a:solidFill>
                        <a:srgbClr val="7CADED"/>
                      </a:solidFill>
                      <a:prstDash val="solid"/>
                    </a:lnB>
                  </a:tcPr>
                </a:tc>
              </a:tr>
              <a:tr h="1139052">
                <a:tc>
                  <a:txBody>
                    <a:bodyPr/>
                    <a:lstStyle/>
                    <a:p>
                      <a:pPr marL="109855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Zoely/24+4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413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EE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38100">
                      <a:solidFill>
                        <a:srgbClr val="7CADED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15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38100">
                      <a:solidFill>
                        <a:srgbClr val="7CADED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3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mcg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3560">
                        <a:lnSpc>
                          <a:spcPct val="100000"/>
                        </a:lnSpc>
                      </a:pPr>
                      <a:r>
                        <a:rPr dirty="0" smtClean="0" sz="2200">
                          <a:latin typeface="Arial"/>
                          <a:cs typeface="Arial"/>
                        </a:rPr>
                        <a:t>Nomegestrol</a:t>
                      </a:r>
                      <a:r>
                        <a:rPr dirty="0" smtClean="0" sz="2200" spc="90">
                          <a:latin typeface="Arial"/>
                          <a:cs typeface="Arial"/>
                        </a:rPr>
                        <a:t> </a:t>
                      </a:r>
                      <a:r>
                        <a:rPr dirty="0" smtClean="0" sz="2200" spc="0">
                          <a:latin typeface="Arial"/>
                          <a:cs typeface="Arial"/>
                        </a:rPr>
                        <a:t>2.5mg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7CADED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0577" y="604153"/>
            <a:ext cx="5297805" cy="728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>
                <a:solidFill>
                  <a:srgbClr val="2F47A0"/>
                </a:solidFill>
                <a:latin typeface="Impact"/>
                <a:cs typeface="Impact"/>
              </a:rPr>
              <a:t>H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o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w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d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o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e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s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O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w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o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r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k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?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23800" y="5274501"/>
            <a:ext cx="4507865" cy="9201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>
              <a:lnSpc>
                <a:spcPct val="100000"/>
              </a:lnSpc>
            </a:pPr>
            <a:r>
              <a:rPr dirty="0" smtClean="0" sz="2500" spc="200">
                <a:latin typeface="Arial"/>
                <a:cs typeface="Arial"/>
              </a:rPr>
              <a:t>Inhibit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-150">
                <a:latin typeface="Arial"/>
                <a:cs typeface="Arial"/>
              </a:rPr>
              <a:t>FSH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10">
                <a:latin typeface="Arial"/>
                <a:cs typeface="Arial"/>
              </a:rPr>
              <a:t>and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-65">
                <a:latin typeface="Arial"/>
                <a:cs typeface="Arial"/>
              </a:rPr>
              <a:t>LH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0">
                <a:latin typeface="Arial"/>
                <a:cs typeface="Arial"/>
              </a:rPr>
              <a:t>secretion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1100"/>
              </a:lnSpc>
              <a:spcBef>
                <a:spcPts val="60"/>
              </a:spcBef>
            </a:pPr>
            <a:endParaRPr sz="1100"/>
          </a:p>
          <a:p>
            <a:pPr algn="ctr" marR="0">
              <a:lnSpc>
                <a:spcPct val="100000"/>
              </a:lnSpc>
            </a:pPr>
            <a:r>
              <a:rPr dirty="0" smtClean="0" sz="2500" spc="-120">
                <a:latin typeface="Arial"/>
                <a:cs typeface="Arial"/>
              </a:rPr>
              <a:t>&gt;&gt;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05">
                <a:latin typeface="Arial"/>
                <a:cs typeface="Arial"/>
              </a:rPr>
              <a:t>Ovulation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45">
                <a:latin typeface="Arial"/>
                <a:cs typeface="Arial"/>
              </a:rPr>
              <a:t>inhibition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92784" y="5092275"/>
            <a:ext cx="2380615" cy="159575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 marR="12700">
              <a:lnSpc>
                <a:spcPct val="138700"/>
              </a:lnSpc>
            </a:pPr>
            <a:r>
              <a:rPr dirty="0" smtClean="0" sz="2500" spc="155">
                <a:latin typeface="Arial"/>
                <a:cs typeface="Arial"/>
              </a:rPr>
              <a:t>Cervical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0">
                <a:latin typeface="Arial"/>
                <a:cs typeface="Arial"/>
              </a:rPr>
              <a:t>mucus</a:t>
            </a:r>
            <a:r>
              <a:rPr dirty="0" smtClean="0" sz="2500" spc="0">
                <a:latin typeface="Arial"/>
                <a:cs typeface="Arial"/>
              </a:rPr>
              <a:t> </a:t>
            </a:r>
            <a:r>
              <a:rPr dirty="0" smtClean="0" sz="2500" spc="80">
                <a:latin typeface="Arial"/>
                <a:cs typeface="Arial"/>
              </a:rPr>
              <a:t>Endometrium</a:t>
            </a:r>
            <a:r>
              <a:rPr dirty="0" smtClean="0" sz="2500" spc="40">
                <a:latin typeface="Arial"/>
                <a:cs typeface="Arial"/>
              </a:rPr>
              <a:t> </a:t>
            </a:r>
            <a:r>
              <a:rPr dirty="0" smtClean="0" sz="2500" spc="50">
                <a:latin typeface="Arial"/>
                <a:cs typeface="Arial"/>
              </a:rPr>
              <a:t>Tubal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5">
                <a:latin typeface="Arial"/>
                <a:cs typeface="Arial"/>
              </a:rPr>
              <a:t>motility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14533" y="7011666"/>
            <a:ext cx="2336800" cy="4184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3290"/>
              </a:lnSpc>
            </a:pPr>
            <a:r>
              <a:rPr dirty="0" smtClean="0" sz="2800" spc="10">
                <a:solidFill>
                  <a:srgbClr val="836BB7"/>
                </a:solidFill>
                <a:latin typeface="Arial"/>
                <a:cs typeface="Arial"/>
              </a:rPr>
              <a:t>"Progestogen"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597276" y="2967979"/>
            <a:ext cx="1960595" cy="19605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831918" y="2899785"/>
            <a:ext cx="2199506" cy="21995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6502400" y="3125844"/>
            <a:ext cx="0" cy="3501909"/>
          </a:xfrm>
          <a:custGeom>
            <a:avLst/>
            <a:gdLst/>
            <a:ahLst/>
            <a:cxnLst/>
            <a:rect l="l" t="t" r="r" b="b"/>
            <a:pathLst>
              <a:path w="0" h="3501909">
                <a:moveTo>
                  <a:pt x="0" y="3501909"/>
                </a:moveTo>
                <a:lnTo>
                  <a:pt x="0" y="0"/>
                </a:lnTo>
              </a:path>
            </a:pathLst>
          </a:custGeom>
          <a:ln w="38100">
            <a:solidFill>
              <a:srgbClr val="3E74D1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33655">
              <a:lnSpc>
                <a:spcPct val="100000"/>
              </a:lnSpc>
            </a:pPr>
            <a:fld id="{81D60167-4931-47E6-BA6A-407CBD079E47}" type="slidenum">
              <a:rPr dirty="0" smtClean="0" sz="1400" spc="45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457834">
              <a:lnSpc>
                <a:spcPts val="5730"/>
              </a:lnSpc>
            </a:pPr>
            <a:r>
              <a:rPr dirty="0" smtClean="0" sz="4800">
                <a:solidFill>
                  <a:srgbClr val="2F47A0"/>
                </a:solidFill>
                <a:latin typeface="Impact"/>
                <a:cs typeface="Impact"/>
              </a:rPr>
              <a:t>How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is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35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OC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u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s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?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1014" y="1999654"/>
            <a:ext cx="11502771" cy="32543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238250" y="5697058"/>
            <a:ext cx="10528300" cy="22732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33655">
              <a:lnSpc>
                <a:spcPct val="100000"/>
              </a:lnSpc>
            </a:pPr>
            <a:fld id="{81D60167-4931-47E6-BA6A-407CBD079E47}" type="slidenum">
              <a:rPr dirty="0" smtClean="0" sz="1400" spc="45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457834">
              <a:lnSpc>
                <a:spcPts val="5730"/>
              </a:lnSpc>
            </a:pPr>
            <a:r>
              <a:rPr dirty="0" smtClean="0" sz="4800">
                <a:solidFill>
                  <a:srgbClr val="2F47A0"/>
                </a:solidFill>
                <a:latin typeface="Impact"/>
                <a:cs typeface="Impact"/>
              </a:rPr>
              <a:t>How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is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35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OC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u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s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?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57543" y="2911909"/>
            <a:ext cx="4261739" cy="27821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808533" y="2953446"/>
            <a:ext cx="4134394" cy="26550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808344" y="2953417"/>
            <a:ext cx="4134730" cy="2655132"/>
          </a:xfrm>
          <a:custGeom>
            <a:avLst/>
            <a:gdLst/>
            <a:ahLst/>
            <a:cxnLst/>
            <a:rect l="l" t="t" r="r" b="b"/>
            <a:pathLst>
              <a:path w="4134730" h="2655132">
                <a:moveTo>
                  <a:pt x="2028428" y="793"/>
                </a:moveTo>
                <a:lnTo>
                  <a:pt x="1891080" y="1281"/>
                </a:lnTo>
                <a:lnTo>
                  <a:pt x="1754528" y="1876"/>
                </a:lnTo>
                <a:lnTo>
                  <a:pt x="1619412" y="2578"/>
                </a:lnTo>
                <a:lnTo>
                  <a:pt x="1486370" y="3383"/>
                </a:lnTo>
                <a:lnTo>
                  <a:pt x="1356042" y="4290"/>
                </a:lnTo>
                <a:lnTo>
                  <a:pt x="1229065" y="5296"/>
                </a:lnTo>
                <a:lnTo>
                  <a:pt x="1106080" y="6399"/>
                </a:lnTo>
                <a:lnTo>
                  <a:pt x="987724" y="7597"/>
                </a:lnTo>
                <a:lnTo>
                  <a:pt x="874637" y="8888"/>
                </a:lnTo>
                <a:lnTo>
                  <a:pt x="767458" y="10270"/>
                </a:lnTo>
                <a:lnTo>
                  <a:pt x="666825" y="11739"/>
                </a:lnTo>
                <a:lnTo>
                  <a:pt x="573377" y="13295"/>
                </a:lnTo>
                <a:lnTo>
                  <a:pt x="487753" y="14935"/>
                </a:lnTo>
                <a:lnTo>
                  <a:pt x="410593" y="16656"/>
                </a:lnTo>
                <a:lnTo>
                  <a:pt x="342534" y="18457"/>
                </a:lnTo>
                <a:lnTo>
                  <a:pt x="284217" y="20335"/>
                </a:lnTo>
                <a:lnTo>
                  <a:pt x="236278" y="22288"/>
                </a:lnTo>
                <a:lnTo>
                  <a:pt x="174097" y="26410"/>
                </a:lnTo>
                <a:lnTo>
                  <a:pt x="137812" y="35935"/>
                </a:lnTo>
                <a:lnTo>
                  <a:pt x="116959" y="42411"/>
                </a:lnTo>
                <a:lnTo>
                  <a:pt x="67776" y="68072"/>
                </a:lnTo>
                <a:lnTo>
                  <a:pt x="44716" y="101912"/>
                </a:lnTo>
                <a:lnTo>
                  <a:pt x="28116" y="159908"/>
                </a:lnTo>
                <a:lnTo>
                  <a:pt x="21884" y="200849"/>
                </a:lnTo>
                <a:lnTo>
                  <a:pt x="16841" y="251291"/>
                </a:lnTo>
                <a:lnTo>
                  <a:pt x="12846" y="312387"/>
                </a:lnTo>
                <a:lnTo>
                  <a:pt x="9757" y="385291"/>
                </a:lnTo>
                <a:lnTo>
                  <a:pt x="7432" y="471158"/>
                </a:lnTo>
                <a:lnTo>
                  <a:pt x="5729" y="571140"/>
                </a:lnTo>
                <a:lnTo>
                  <a:pt x="4507" y="686393"/>
                </a:lnTo>
                <a:lnTo>
                  <a:pt x="3623" y="818070"/>
                </a:lnTo>
                <a:lnTo>
                  <a:pt x="2937" y="967324"/>
                </a:lnTo>
                <a:lnTo>
                  <a:pt x="2305" y="1135310"/>
                </a:lnTo>
                <a:lnTo>
                  <a:pt x="1587" y="1323181"/>
                </a:lnTo>
                <a:lnTo>
                  <a:pt x="1422" y="1363960"/>
                </a:lnTo>
                <a:lnTo>
                  <a:pt x="1263" y="1403813"/>
                </a:lnTo>
                <a:lnTo>
                  <a:pt x="1112" y="1442750"/>
                </a:lnTo>
                <a:lnTo>
                  <a:pt x="832" y="1517926"/>
                </a:lnTo>
                <a:lnTo>
                  <a:pt x="585" y="1589577"/>
                </a:lnTo>
                <a:lnTo>
                  <a:pt x="374" y="1657795"/>
                </a:lnTo>
                <a:lnTo>
                  <a:pt x="202" y="1722668"/>
                </a:lnTo>
                <a:lnTo>
                  <a:pt x="72" y="1784289"/>
                </a:lnTo>
                <a:lnTo>
                  <a:pt x="-10" y="1842746"/>
                </a:lnTo>
                <a:lnTo>
                  <a:pt x="-45" y="1898130"/>
                </a:lnTo>
                <a:lnTo>
                  <a:pt x="-44" y="1924698"/>
                </a:lnTo>
                <a:lnTo>
                  <a:pt x="0" y="1975643"/>
                </a:lnTo>
                <a:lnTo>
                  <a:pt x="169" y="2046734"/>
                </a:lnTo>
                <a:lnTo>
                  <a:pt x="467" y="2111686"/>
                </a:lnTo>
                <a:lnTo>
                  <a:pt x="902" y="2170793"/>
                </a:lnTo>
                <a:lnTo>
                  <a:pt x="1483" y="2224352"/>
                </a:lnTo>
                <a:lnTo>
                  <a:pt x="2218" y="2272659"/>
                </a:lnTo>
                <a:lnTo>
                  <a:pt x="3117" y="2316010"/>
                </a:lnTo>
                <a:lnTo>
                  <a:pt x="4188" y="2354700"/>
                </a:lnTo>
                <a:lnTo>
                  <a:pt x="6881" y="2419281"/>
                </a:lnTo>
                <a:lnTo>
                  <a:pt x="10365" y="2468771"/>
                </a:lnTo>
                <a:lnTo>
                  <a:pt x="17228" y="2519887"/>
                </a:lnTo>
                <a:lnTo>
                  <a:pt x="29797" y="2557311"/>
                </a:lnTo>
                <a:lnTo>
                  <a:pt x="55651" y="2585891"/>
                </a:lnTo>
                <a:lnTo>
                  <a:pt x="88020" y="2611383"/>
                </a:lnTo>
                <a:lnTo>
                  <a:pt x="133201" y="2633200"/>
                </a:lnTo>
                <a:lnTo>
                  <a:pt x="196827" y="2637916"/>
                </a:lnTo>
                <a:lnTo>
                  <a:pt x="246085" y="2640043"/>
                </a:lnTo>
                <a:lnTo>
                  <a:pt x="306084" y="2642018"/>
                </a:lnTo>
                <a:lnTo>
                  <a:pt x="376156" y="2643844"/>
                </a:lnTo>
                <a:lnTo>
                  <a:pt x="455634" y="2645523"/>
                </a:lnTo>
                <a:lnTo>
                  <a:pt x="543851" y="2647059"/>
                </a:lnTo>
                <a:lnTo>
                  <a:pt x="640138" y="2648452"/>
                </a:lnTo>
                <a:lnTo>
                  <a:pt x="743830" y="2649706"/>
                </a:lnTo>
                <a:lnTo>
                  <a:pt x="854258" y="2650823"/>
                </a:lnTo>
                <a:lnTo>
                  <a:pt x="970754" y="2651805"/>
                </a:lnTo>
                <a:lnTo>
                  <a:pt x="1092653" y="2652655"/>
                </a:lnTo>
                <a:lnTo>
                  <a:pt x="1219285" y="2653375"/>
                </a:lnTo>
                <a:lnTo>
                  <a:pt x="1349985" y="2653967"/>
                </a:lnTo>
                <a:lnTo>
                  <a:pt x="1484084" y="2654433"/>
                </a:lnTo>
                <a:lnTo>
                  <a:pt x="1620915" y="2654777"/>
                </a:lnTo>
                <a:lnTo>
                  <a:pt x="1759811" y="2655000"/>
                </a:lnTo>
                <a:lnTo>
                  <a:pt x="1900105" y="2655104"/>
                </a:lnTo>
                <a:lnTo>
                  <a:pt x="2041128" y="2655093"/>
                </a:lnTo>
                <a:lnTo>
                  <a:pt x="2182215" y="2654970"/>
                </a:lnTo>
                <a:lnTo>
                  <a:pt x="2322695" y="2654738"/>
                </a:lnTo>
                <a:lnTo>
                  <a:pt x="2461895" y="2654397"/>
                </a:lnTo>
                <a:lnTo>
                  <a:pt x="2599144" y="2653947"/>
                </a:lnTo>
                <a:lnTo>
                  <a:pt x="2733769" y="2653388"/>
                </a:lnTo>
                <a:lnTo>
                  <a:pt x="2865098" y="2652720"/>
                </a:lnTo>
                <a:lnTo>
                  <a:pt x="2992458" y="2651945"/>
                </a:lnTo>
                <a:lnTo>
                  <a:pt x="3115177" y="2651061"/>
                </a:lnTo>
                <a:lnTo>
                  <a:pt x="3232583" y="2650069"/>
                </a:lnTo>
                <a:lnTo>
                  <a:pt x="3344002" y="2648969"/>
                </a:lnTo>
                <a:lnTo>
                  <a:pt x="3448764" y="2647761"/>
                </a:lnTo>
                <a:lnTo>
                  <a:pt x="3546195" y="2646446"/>
                </a:lnTo>
                <a:lnTo>
                  <a:pt x="3635622" y="2645024"/>
                </a:lnTo>
                <a:lnTo>
                  <a:pt x="3716375" y="2643494"/>
                </a:lnTo>
                <a:lnTo>
                  <a:pt x="3787780" y="2641857"/>
                </a:lnTo>
                <a:lnTo>
                  <a:pt x="3849164" y="2640114"/>
                </a:lnTo>
                <a:lnTo>
                  <a:pt x="3899856" y="2638264"/>
                </a:lnTo>
                <a:lnTo>
                  <a:pt x="3939183" y="2636307"/>
                </a:lnTo>
                <a:lnTo>
                  <a:pt x="3981053" y="2632075"/>
                </a:lnTo>
                <a:lnTo>
                  <a:pt x="4024424" y="2620380"/>
                </a:lnTo>
                <a:lnTo>
                  <a:pt x="4072882" y="2595426"/>
                </a:lnTo>
                <a:lnTo>
                  <a:pt x="4095655" y="2560965"/>
                </a:lnTo>
                <a:lnTo>
                  <a:pt x="4112027" y="2501938"/>
                </a:lnTo>
                <a:lnTo>
                  <a:pt x="4118142" y="2460451"/>
                </a:lnTo>
                <a:lnTo>
                  <a:pt x="4123051" y="2409511"/>
                </a:lnTo>
                <a:lnTo>
                  <a:pt x="4126885" y="2348013"/>
                </a:lnTo>
                <a:lnTo>
                  <a:pt x="4129776" y="2274852"/>
                </a:lnTo>
                <a:lnTo>
                  <a:pt x="4131856" y="2188924"/>
                </a:lnTo>
                <a:lnTo>
                  <a:pt x="4133255" y="2089125"/>
                </a:lnTo>
                <a:lnTo>
                  <a:pt x="4134105" y="1974351"/>
                </a:lnTo>
                <a:lnTo>
                  <a:pt x="4134538" y="1843498"/>
                </a:lnTo>
                <a:lnTo>
                  <a:pt x="4134684" y="1695462"/>
                </a:lnTo>
                <a:lnTo>
                  <a:pt x="4134675" y="1529137"/>
                </a:lnTo>
                <a:lnTo>
                  <a:pt x="4134643" y="1343421"/>
                </a:lnTo>
                <a:lnTo>
                  <a:pt x="4134614" y="1186240"/>
                </a:lnTo>
                <a:lnTo>
                  <a:pt x="4134508" y="1043402"/>
                </a:lnTo>
                <a:lnTo>
                  <a:pt x="4134301" y="914177"/>
                </a:lnTo>
                <a:lnTo>
                  <a:pt x="4133969" y="797839"/>
                </a:lnTo>
                <a:lnTo>
                  <a:pt x="4133487" y="693659"/>
                </a:lnTo>
                <a:lnTo>
                  <a:pt x="4132830" y="600909"/>
                </a:lnTo>
                <a:lnTo>
                  <a:pt x="4131973" y="518860"/>
                </a:lnTo>
                <a:lnTo>
                  <a:pt x="4130891" y="446786"/>
                </a:lnTo>
                <a:lnTo>
                  <a:pt x="4129560" y="383957"/>
                </a:lnTo>
                <a:lnTo>
                  <a:pt x="4127955" y="329647"/>
                </a:lnTo>
                <a:lnTo>
                  <a:pt x="4126051" y="283126"/>
                </a:lnTo>
                <a:lnTo>
                  <a:pt x="4123824" y="243667"/>
                </a:lnTo>
                <a:lnTo>
                  <a:pt x="4118299" y="183022"/>
                </a:lnTo>
                <a:lnTo>
                  <a:pt x="4111183" y="141887"/>
                </a:lnTo>
                <a:lnTo>
                  <a:pt x="4097091" y="104027"/>
                </a:lnTo>
                <a:lnTo>
                  <a:pt x="4067280" y="66606"/>
                </a:lnTo>
                <a:lnTo>
                  <a:pt x="4026063" y="37931"/>
                </a:lnTo>
                <a:lnTo>
                  <a:pt x="3988575" y="23332"/>
                </a:lnTo>
                <a:lnTo>
                  <a:pt x="3941178" y="14853"/>
                </a:lnTo>
                <a:lnTo>
                  <a:pt x="3867205" y="11085"/>
                </a:lnTo>
                <a:lnTo>
                  <a:pt x="3813880" y="9419"/>
                </a:lnTo>
                <a:lnTo>
                  <a:pt x="3750514" y="7895"/>
                </a:lnTo>
                <a:lnTo>
                  <a:pt x="3677743" y="6511"/>
                </a:lnTo>
                <a:lnTo>
                  <a:pt x="3596205" y="5267"/>
                </a:lnTo>
                <a:lnTo>
                  <a:pt x="3506537" y="4158"/>
                </a:lnTo>
                <a:lnTo>
                  <a:pt x="3409377" y="3185"/>
                </a:lnTo>
                <a:lnTo>
                  <a:pt x="3305363" y="2343"/>
                </a:lnTo>
                <a:lnTo>
                  <a:pt x="3195130" y="1633"/>
                </a:lnTo>
                <a:lnTo>
                  <a:pt x="3079318" y="1051"/>
                </a:lnTo>
                <a:lnTo>
                  <a:pt x="2958563" y="596"/>
                </a:lnTo>
                <a:lnTo>
                  <a:pt x="2833503" y="266"/>
                </a:lnTo>
                <a:lnTo>
                  <a:pt x="2704775" y="58"/>
                </a:lnTo>
                <a:lnTo>
                  <a:pt x="2573017" y="-27"/>
                </a:lnTo>
                <a:lnTo>
                  <a:pt x="2438865" y="4"/>
                </a:lnTo>
                <a:lnTo>
                  <a:pt x="2302959" y="153"/>
                </a:lnTo>
                <a:lnTo>
                  <a:pt x="2165934" y="416"/>
                </a:lnTo>
                <a:lnTo>
                  <a:pt x="2028428" y="793"/>
                </a:lnTo>
                <a:close/>
              </a:path>
            </a:pathLst>
          </a:custGeom>
          <a:ln w="25400">
            <a:solidFill>
              <a:srgbClr val="F3F7F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382824" y="6007875"/>
            <a:ext cx="2555875" cy="3803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300" spc="-110">
                <a:latin typeface="Arial"/>
                <a:cs typeface="Arial"/>
              </a:rPr>
              <a:t>S</a:t>
            </a:r>
            <a:r>
              <a:rPr dirty="0" smtClean="0" sz="2300" spc="325">
                <a:latin typeface="Arial"/>
                <a:cs typeface="Arial"/>
              </a:rPr>
              <a:t>t</a:t>
            </a:r>
            <a:r>
              <a:rPr dirty="0" smtClean="0" sz="2300" spc="85">
                <a:latin typeface="Arial"/>
                <a:cs typeface="Arial"/>
              </a:rPr>
              <a:t>a</a:t>
            </a:r>
            <a:r>
              <a:rPr dirty="0" smtClean="0" sz="2300" spc="110">
                <a:latin typeface="Arial"/>
                <a:cs typeface="Arial"/>
              </a:rPr>
              <a:t>n</a:t>
            </a:r>
            <a:r>
              <a:rPr dirty="0" smtClean="0" sz="2300" spc="80">
                <a:latin typeface="Arial"/>
                <a:cs typeface="Arial"/>
              </a:rPr>
              <a:t>d</a:t>
            </a:r>
            <a:r>
              <a:rPr dirty="0" smtClean="0" sz="2300" spc="85">
                <a:latin typeface="Arial"/>
                <a:cs typeface="Arial"/>
              </a:rPr>
              <a:t>a</a:t>
            </a:r>
            <a:r>
              <a:rPr dirty="0" smtClean="0" sz="2300" spc="220">
                <a:latin typeface="Arial"/>
                <a:cs typeface="Arial"/>
              </a:rPr>
              <a:t>r</a:t>
            </a:r>
            <a:r>
              <a:rPr dirty="0" smtClean="0" sz="2300" spc="85">
                <a:latin typeface="Arial"/>
                <a:cs typeface="Arial"/>
              </a:rPr>
              <a:t>d</a:t>
            </a:r>
            <a:r>
              <a:rPr dirty="0" smtClean="0" sz="2300" spc="75">
                <a:latin typeface="Arial"/>
                <a:cs typeface="Arial"/>
              </a:rPr>
              <a:t> </a:t>
            </a:r>
            <a:r>
              <a:rPr dirty="0" smtClean="0" sz="2300" spc="204">
                <a:latin typeface="Arial"/>
                <a:cs typeface="Arial"/>
              </a:rPr>
              <a:t>r</a:t>
            </a:r>
            <a:r>
              <a:rPr dirty="0" smtClean="0" sz="2300" spc="-65">
                <a:latin typeface="Arial"/>
                <a:cs typeface="Arial"/>
              </a:rPr>
              <a:t>e</a:t>
            </a:r>
            <a:r>
              <a:rPr dirty="0" smtClean="0" sz="2300" spc="50">
                <a:latin typeface="Arial"/>
                <a:cs typeface="Arial"/>
              </a:rPr>
              <a:t>g</a:t>
            </a:r>
            <a:r>
              <a:rPr dirty="0" smtClean="0" sz="2300" spc="155">
                <a:latin typeface="Arial"/>
                <a:cs typeface="Arial"/>
              </a:rPr>
              <a:t>im</a:t>
            </a:r>
            <a:r>
              <a:rPr dirty="0" smtClean="0" sz="2300" spc="-65">
                <a:latin typeface="Arial"/>
                <a:cs typeface="Arial"/>
              </a:rPr>
              <a:t>e</a:t>
            </a:r>
            <a:r>
              <a:rPr dirty="0" smtClean="0" sz="2300" spc="114">
                <a:latin typeface="Arial"/>
                <a:cs typeface="Arial"/>
              </a:rPr>
              <a:t>n</a:t>
            </a:r>
            <a:endParaRPr sz="23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95524" y="6347962"/>
            <a:ext cx="2529917" cy="0"/>
          </a:xfrm>
          <a:custGeom>
            <a:avLst/>
            <a:gdLst/>
            <a:ahLst/>
            <a:cxnLst/>
            <a:rect l="l" t="t" r="r" b="b"/>
            <a:pathLst>
              <a:path w="2529917" h="0">
                <a:moveTo>
                  <a:pt x="0" y="0"/>
                </a:moveTo>
                <a:lnTo>
                  <a:pt x="2529917" y="0"/>
                </a:lnTo>
              </a:path>
            </a:pathLst>
          </a:custGeom>
          <a:ln w="7131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534402" y="2502713"/>
            <a:ext cx="2835910" cy="11563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>
              <a:lnSpc>
                <a:spcPct val="100000"/>
              </a:lnSpc>
            </a:pPr>
            <a:r>
              <a:rPr dirty="0" smtClean="0" sz="2200" spc="45">
                <a:solidFill>
                  <a:srgbClr val="E22146"/>
                </a:solidFill>
                <a:latin typeface="Arial"/>
                <a:cs typeface="Arial"/>
              </a:rPr>
              <a:t>28</a:t>
            </a:r>
            <a:r>
              <a:rPr dirty="0" smtClean="0" sz="2200" spc="90">
                <a:solidFill>
                  <a:srgbClr val="E22146"/>
                </a:solidFill>
                <a:latin typeface="Arial"/>
                <a:cs typeface="Arial"/>
              </a:rPr>
              <a:t> </a:t>
            </a:r>
            <a:r>
              <a:rPr dirty="0" smtClean="0" sz="2200" spc="80">
                <a:solidFill>
                  <a:srgbClr val="E22146"/>
                </a:solidFill>
                <a:latin typeface="Arial"/>
                <a:cs typeface="Arial"/>
              </a:rPr>
              <a:t>days</a:t>
            </a:r>
            <a:r>
              <a:rPr dirty="0" smtClean="0" sz="2200" spc="90">
                <a:solidFill>
                  <a:srgbClr val="E22146"/>
                </a:solidFill>
                <a:latin typeface="Arial"/>
                <a:cs typeface="Arial"/>
              </a:rPr>
              <a:t> </a:t>
            </a:r>
            <a:r>
              <a:rPr dirty="0" smtClean="0" sz="2200" spc="120">
                <a:solidFill>
                  <a:srgbClr val="E22146"/>
                </a:solidFill>
                <a:latin typeface="Arial"/>
                <a:cs typeface="Arial"/>
              </a:rPr>
              <a:t>cycle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500"/>
              </a:lnSpc>
              <a:spcBef>
                <a:spcPts val="49"/>
              </a:spcBef>
            </a:pPr>
            <a:endParaRPr sz="500"/>
          </a:p>
          <a:p>
            <a:pPr marL="219710" indent="-207645">
              <a:lnSpc>
                <a:spcPct val="100000"/>
              </a:lnSpc>
              <a:buFont typeface="Arial"/>
              <a:buChar char="-"/>
              <a:tabLst>
                <a:tab pos="219710" algn="l"/>
              </a:tabLst>
            </a:pPr>
            <a:r>
              <a:rPr dirty="0" smtClean="0" sz="2200" spc="-125">
                <a:latin typeface="Arial"/>
                <a:cs typeface="Arial"/>
              </a:rPr>
              <a:t>21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14">
                <a:latin typeface="Arial"/>
                <a:cs typeface="Arial"/>
              </a:rPr>
              <a:t>daily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70">
                <a:latin typeface="Arial"/>
                <a:cs typeface="Arial"/>
              </a:rPr>
              <a:t>active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75">
                <a:latin typeface="Arial"/>
                <a:cs typeface="Arial"/>
              </a:rPr>
              <a:t>pills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550"/>
              </a:lnSpc>
              <a:spcBef>
                <a:spcPts val="0"/>
              </a:spcBef>
              <a:buFont typeface="Arial"/>
              <a:buChar char="-"/>
            </a:pPr>
            <a:endParaRPr sz="550"/>
          </a:p>
          <a:p>
            <a:pPr marL="219710" indent="-207645">
              <a:lnSpc>
                <a:spcPct val="100000"/>
              </a:lnSpc>
              <a:buFont typeface="Arial"/>
              <a:buChar char="-"/>
              <a:tabLst>
                <a:tab pos="219710" algn="l"/>
                <a:tab pos="1276350" algn="l"/>
              </a:tabLst>
            </a:pPr>
            <a:r>
              <a:rPr dirty="0" smtClean="0" sz="2200" spc="0">
                <a:latin typeface="Arial"/>
                <a:cs typeface="Arial"/>
              </a:rPr>
              <a:t>7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80">
                <a:latin typeface="Arial"/>
                <a:cs typeface="Arial"/>
              </a:rPr>
              <a:t>days</a:t>
            </a:r>
            <a:r>
              <a:rPr dirty="0" smtClean="0" sz="2200" spc="80">
                <a:latin typeface="Arial"/>
                <a:cs typeface="Arial"/>
              </a:rPr>
              <a:t>	</a:t>
            </a:r>
            <a:r>
              <a:rPr dirty="0" smtClean="0" sz="2200" spc="165">
                <a:latin typeface="Arial"/>
                <a:cs typeface="Arial"/>
              </a:rPr>
              <a:t>pill-free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4992" y="4277816"/>
            <a:ext cx="7334884" cy="226123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367665" algn="l"/>
              </a:tabLst>
            </a:pPr>
            <a:r>
              <a:rPr dirty="0" smtClean="0" sz="2200" spc="260">
                <a:latin typeface="Leelawadee UI"/>
                <a:cs typeface="Leelawadee UI"/>
              </a:rPr>
              <a:t>๏</a:t>
            </a:r>
            <a:r>
              <a:rPr dirty="0" smtClean="0" sz="2200" spc="260">
                <a:latin typeface="Leelawadee UI"/>
                <a:cs typeface="Leelawadee UI"/>
              </a:rPr>
              <a:t>	</a:t>
            </a:r>
            <a:r>
              <a:rPr dirty="0" smtClean="0" sz="2200" spc="75">
                <a:latin typeface="Arial"/>
                <a:cs typeface="Arial"/>
              </a:rPr>
              <a:t>Hormone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15">
                <a:latin typeface="Arial"/>
                <a:cs typeface="Arial"/>
              </a:rPr>
              <a:t>free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55">
                <a:latin typeface="Arial"/>
                <a:cs typeface="Arial"/>
              </a:rPr>
              <a:t>interval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55">
                <a:latin typeface="Arial"/>
                <a:cs typeface="Arial"/>
              </a:rPr>
              <a:t>7days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1100"/>
              </a:lnSpc>
              <a:spcBef>
                <a:spcPts val="29"/>
              </a:spcBef>
            </a:pPr>
            <a:endParaRPr sz="1100"/>
          </a:p>
          <a:p>
            <a:pPr marL="12700">
              <a:lnSpc>
                <a:spcPct val="100000"/>
              </a:lnSpc>
              <a:tabLst>
                <a:tab pos="367665" algn="l"/>
              </a:tabLst>
            </a:pPr>
            <a:r>
              <a:rPr dirty="0" smtClean="0" sz="2200" spc="260">
                <a:latin typeface="Leelawadee UI"/>
                <a:cs typeface="Leelawadee UI"/>
              </a:rPr>
              <a:t>๏</a:t>
            </a:r>
            <a:r>
              <a:rPr dirty="0" smtClean="0" sz="2200" spc="260">
                <a:latin typeface="Leelawadee UI"/>
                <a:cs typeface="Leelawadee UI"/>
              </a:rPr>
              <a:t>	</a:t>
            </a:r>
            <a:r>
              <a:rPr dirty="0" smtClean="0" sz="2200" spc="10">
                <a:latin typeface="Arial"/>
                <a:cs typeface="Arial"/>
              </a:rPr>
              <a:t>Risk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55">
                <a:latin typeface="Arial"/>
                <a:cs typeface="Arial"/>
              </a:rPr>
              <a:t>of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14">
                <a:latin typeface="Arial"/>
                <a:cs typeface="Arial"/>
              </a:rPr>
              <a:t>escape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95">
                <a:latin typeface="Arial"/>
                <a:cs typeface="Arial"/>
              </a:rPr>
              <a:t>ovulation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-105">
                <a:latin typeface="Arial"/>
                <a:cs typeface="Arial"/>
              </a:rPr>
              <a:t>&gt;&gt;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0">
                <a:latin typeface="Arial"/>
                <a:cs typeface="Arial"/>
              </a:rPr>
              <a:t>24+4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65">
                <a:latin typeface="Arial"/>
                <a:cs typeface="Arial"/>
              </a:rPr>
              <a:t>tablets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1100"/>
              </a:lnSpc>
              <a:spcBef>
                <a:spcPts val="30"/>
              </a:spcBef>
            </a:pPr>
            <a:endParaRPr sz="1100"/>
          </a:p>
          <a:p>
            <a:pPr marL="12700">
              <a:lnSpc>
                <a:spcPct val="100000"/>
              </a:lnSpc>
              <a:tabLst>
                <a:tab pos="367665" algn="l"/>
              </a:tabLst>
            </a:pPr>
            <a:r>
              <a:rPr dirty="0" smtClean="0" sz="2200" spc="260">
                <a:latin typeface="Leelawadee UI"/>
                <a:cs typeface="Leelawadee UI"/>
              </a:rPr>
              <a:t>๏</a:t>
            </a:r>
            <a:r>
              <a:rPr dirty="0" smtClean="0" sz="2200" spc="260">
                <a:latin typeface="Leelawadee UI"/>
                <a:cs typeface="Leelawadee UI"/>
              </a:rPr>
              <a:t>	</a:t>
            </a:r>
            <a:r>
              <a:rPr dirty="0" smtClean="0" sz="2200" spc="70">
                <a:latin typeface="Arial"/>
                <a:cs typeface="Arial"/>
              </a:rPr>
              <a:t>Bleeding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5">
                <a:latin typeface="Arial"/>
                <a:cs typeface="Arial"/>
              </a:rPr>
              <a:t>may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45">
                <a:latin typeface="Arial"/>
                <a:cs typeface="Arial"/>
              </a:rPr>
              <a:t>be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75">
                <a:latin typeface="Arial"/>
                <a:cs typeface="Arial"/>
              </a:rPr>
              <a:t>heavy,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00">
                <a:latin typeface="Arial"/>
                <a:cs typeface="Arial"/>
              </a:rPr>
              <a:t>painful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25">
                <a:latin typeface="Arial"/>
                <a:cs typeface="Arial"/>
              </a:rPr>
              <a:t>or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50">
                <a:latin typeface="Arial"/>
                <a:cs typeface="Arial"/>
              </a:rPr>
              <a:t>simply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05">
                <a:latin typeface="Arial"/>
                <a:cs typeface="Arial"/>
              </a:rPr>
              <a:t>unwanted</a:t>
            </a:r>
            <a:endParaRPr sz="2200">
              <a:latin typeface="Arial"/>
              <a:cs typeface="Arial"/>
            </a:endParaRPr>
          </a:p>
          <a:p>
            <a:pPr marL="368300" marR="1104900" indent="-355600">
              <a:lnSpc>
                <a:spcPct val="142800"/>
              </a:lnSpc>
              <a:tabLst>
                <a:tab pos="367665" algn="l"/>
              </a:tabLst>
            </a:pPr>
            <a:r>
              <a:rPr dirty="0" smtClean="0" sz="2200" spc="260">
                <a:latin typeface="Leelawadee UI"/>
                <a:cs typeface="Leelawadee UI"/>
              </a:rPr>
              <a:t>๏</a:t>
            </a:r>
            <a:r>
              <a:rPr dirty="0" smtClean="0" sz="2200" spc="260">
                <a:latin typeface="Leelawadee UI"/>
                <a:cs typeface="Leelawadee UI"/>
              </a:rPr>
              <a:t>	</a:t>
            </a:r>
            <a:r>
              <a:rPr dirty="0" smtClean="0" sz="2200" spc="180">
                <a:latin typeface="Arial"/>
                <a:cs typeface="Arial"/>
              </a:rPr>
              <a:t>Interval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5">
                <a:latin typeface="Arial"/>
                <a:cs typeface="Arial"/>
              </a:rPr>
              <a:t>may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45">
                <a:latin typeface="Arial"/>
                <a:cs typeface="Arial"/>
              </a:rPr>
              <a:t>be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25">
                <a:latin typeface="Arial"/>
                <a:cs typeface="Arial"/>
              </a:rPr>
              <a:t>associated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65">
                <a:latin typeface="Arial"/>
                <a:cs typeface="Arial"/>
              </a:rPr>
              <a:t>with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35">
                <a:latin typeface="Arial"/>
                <a:cs typeface="Arial"/>
              </a:rPr>
              <a:t>symptoms</a:t>
            </a:r>
            <a:r>
              <a:rPr dirty="0" smtClean="0" sz="2200" spc="30">
                <a:latin typeface="Arial"/>
                <a:cs typeface="Arial"/>
              </a:rPr>
              <a:t> such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55">
                <a:latin typeface="Arial"/>
                <a:cs typeface="Arial"/>
              </a:rPr>
              <a:t>as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20">
                <a:latin typeface="Arial"/>
                <a:cs typeface="Arial"/>
              </a:rPr>
              <a:t>headache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95">
                <a:latin typeface="Arial"/>
                <a:cs typeface="Arial"/>
              </a:rPr>
              <a:t>and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55">
                <a:latin typeface="Arial"/>
                <a:cs typeface="Arial"/>
              </a:rPr>
              <a:t>mood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80">
                <a:latin typeface="Arial"/>
                <a:cs typeface="Arial"/>
              </a:rPr>
              <a:t>change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57034" y="7475580"/>
            <a:ext cx="6042025" cy="8947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775460" marR="12700" indent="-1763395">
              <a:lnSpc>
                <a:spcPct val="131800"/>
              </a:lnSpc>
            </a:pPr>
            <a:r>
              <a:rPr dirty="0" smtClean="0" sz="2200" spc="55">
                <a:latin typeface="Arial"/>
                <a:cs typeface="Arial"/>
              </a:rPr>
              <a:t>No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14">
                <a:latin typeface="Arial"/>
                <a:cs typeface="Arial"/>
              </a:rPr>
              <a:t>health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65">
                <a:latin typeface="Arial"/>
                <a:cs typeface="Arial"/>
              </a:rPr>
              <a:t>benefit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50">
                <a:latin typeface="Arial"/>
                <a:cs typeface="Arial"/>
              </a:rPr>
              <a:t>from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65">
                <a:latin typeface="Arial"/>
                <a:cs typeface="Arial"/>
              </a:rPr>
              <a:t>withdrawal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10">
                <a:latin typeface="Arial"/>
                <a:cs typeface="Arial"/>
              </a:rPr>
              <a:t>bleeding</a:t>
            </a:r>
            <a:r>
              <a:rPr dirty="0" smtClean="0" sz="2200" spc="65">
                <a:latin typeface="Arial"/>
                <a:cs typeface="Arial"/>
              </a:rPr>
              <a:t> </a:t>
            </a:r>
            <a:r>
              <a:rPr dirty="0" smtClean="0" sz="2200" spc="145">
                <a:latin typeface="Arial"/>
                <a:cs typeface="Arial"/>
              </a:rPr>
              <a:t>Not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45">
                <a:latin typeface="Arial"/>
                <a:cs typeface="Arial"/>
              </a:rPr>
              <a:t>a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85">
                <a:latin typeface="Arial"/>
                <a:cs typeface="Arial"/>
              </a:rPr>
              <a:t>physiologic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14">
                <a:latin typeface="Arial"/>
                <a:cs typeface="Arial"/>
              </a:rPr>
              <a:t>menstruation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672709" y="2305744"/>
            <a:ext cx="4571691" cy="1536700"/>
          </a:xfrm>
          <a:custGeom>
            <a:avLst/>
            <a:gdLst/>
            <a:ahLst/>
            <a:cxnLst/>
            <a:rect l="l" t="t" r="r" b="b"/>
            <a:pathLst>
              <a:path w="4571691" h="1536700">
                <a:moveTo>
                  <a:pt x="226693" y="1524000"/>
                </a:moveTo>
                <a:lnTo>
                  <a:pt x="223236" y="1524000"/>
                </a:lnTo>
                <a:lnTo>
                  <a:pt x="225910" y="1536700"/>
                </a:lnTo>
                <a:lnTo>
                  <a:pt x="226693" y="1524000"/>
                </a:lnTo>
                <a:close/>
              </a:path>
              <a:path w="4571691" h="1536700">
                <a:moveTo>
                  <a:pt x="271381" y="1524000"/>
                </a:moveTo>
                <a:lnTo>
                  <a:pt x="240901" y="1524000"/>
                </a:lnTo>
                <a:lnTo>
                  <a:pt x="242824" y="1536700"/>
                </a:lnTo>
                <a:lnTo>
                  <a:pt x="270215" y="1536700"/>
                </a:lnTo>
                <a:lnTo>
                  <a:pt x="271381" y="1524000"/>
                </a:lnTo>
                <a:close/>
              </a:path>
              <a:path w="4571691" h="1536700">
                <a:moveTo>
                  <a:pt x="373983" y="1511300"/>
                </a:moveTo>
                <a:lnTo>
                  <a:pt x="283085" y="1511300"/>
                </a:lnTo>
                <a:lnTo>
                  <a:pt x="287780" y="1524000"/>
                </a:lnTo>
                <a:lnTo>
                  <a:pt x="288858" y="1536700"/>
                </a:lnTo>
                <a:lnTo>
                  <a:pt x="356095" y="1536700"/>
                </a:lnTo>
                <a:lnTo>
                  <a:pt x="361330" y="1524000"/>
                </a:lnTo>
                <a:lnTo>
                  <a:pt x="370338" y="1524000"/>
                </a:lnTo>
                <a:lnTo>
                  <a:pt x="373983" y="1511300"/>
                </a:lnTo>
                <a:close/>
              </a:path>
              <a:path w="4571691" h="1536700">
                <a:moveTo>
                  <a:pt x="392817" y="1498600"/>
                </a:moveTo>
                <a:lnTo>
                  <a:pt x="357672" y="1498600"/>
                </a:lnTo>
                <a:lnTo>
                  <a:pt x="352093" y="1511300"/>
                </a:lnTo>
                <a:lnTo>
                  <a:pt x="373983" y="1511300"/>
                </a:lnTo>
                <a:lnTo>
                  <a:pt x="376643" y="1524000"/>
                </a:lnTo>
                <a:lnTo>
                  <a:pt x="376604" y="1536700"/>
                </a:lnTo>
                <a:lnTo>
                  <a:pt x="399054" y="1536700"/>
                </a:lnTo>
                <a:lnTo>
                  <a:pt x="399845" y="1529711"/>
                </a:lnTo>
                <a:lnTo>
                  <a:pt x="398811" y="1524000"/>
                </a:lnTo>
                <a:lnTo>
                  <a:pt x="392666" y="1524000"/>
                </a:lnTo>
                <a:lnTo>
                  <a:pt x="395252" y="1512757"/>
                </a:lnTo>
                <a:lnTo>
                  <a:pt x="392817" y="1498600"/>
                </a:lnTo>
                <a:close/>
              </a:path>
              <a:path w="4571691" h="1536700">
                <a:moveTo>
                  <a:pt x="414823" y="1524000"/>
                </a:moveTo>
                <a:lnTo>
                  <a:pt x="400491" y="1524000"/>
                </a:lnTo>
                <a:lnTo>
                  <a:pt x="399845" y="1529711"/>
                </a:lnTo>
                <a:lnTo>
                  <a:pt x="401110" y="1536700"/>
                </a:lnTo>
                <a:lnTo>
                  <a:pt x="414823" y="1524000"/>
                </a:lnTo>
                <a:close/>
              </a:path>
              <a:path w="4571691" h="1536700">
                <a:moveTo>
                  <a:pt x="449089" y="1524000"/>
                </a:moveTo>
                <a:lnTo>
                  <a:pt x="421778" y="1524000"/>
                </a:lnTo>
                <a:lnTo>
                  <a:pt x="423504" y="1536700"/>
                </a:lnTo>
                <a:lnTo>
                  <a:pt x="459973" y="1536700"/>
                </a:lnTo>
                <a:lnTo>
                  <a:pt x="449089" y="1524000"/>
                </a:lnTo>
                <a:close/>
              </a:path>
              <a:path w="4571691" h="1536700">
                <a:moveTo>
                  <a:pt x="517519" y="1524000"/>
                </a:moveTo>
                <a:lnTo>
                  <a:pt x="462339" y="1524000"/>
                </a:lnTo>
                <a:lnTo>
                  <a:pt x="466660" y="1536700"/>
                </a:lnTo>
                <a:lnTo>
                  <a:pt x="517615" y="1536700"/>
                </a:lnTo>
                <a:lnTo>
                  <a:pt x="517519" y="1524000"/>
                </a:lnTo>
                <a:close/>
              </a:path>
              <a:path w="4571691" h="1536700">
                <a:moveTo>
                  <a:pt x="536166" y="1524000"/>
                </a:moveTo>
                <a:lnTo>
                  <a:pt x="520076" y="1524000"/>
                </a:lnTo>
                <a:lnTo>
                  <a:pt x="518087" y="1536700"/>
                </a:lnTo>
                <a:lnTo>
                  <a:pt x="537018" y="1536700"/>
                </a:lnTo>
                <a:lnTo>
                  <a:pt x="536166" y="1524000"/>
                </a:lnTo>
                <a:close/>
              </a:path>
              <a:path w="4571691" h="1536700">
                <a:moveTo>
                  <a:pt x="569861" y="1524000"/>
                </a:moveTo>
                <a:lnTo>
                  <a:pt x="547808" y="1524000"/>
                </a:lnTo>
                <a:lnTo>
                  <a:pt x="546955" y="1536700"/>
                </a:lnTo>
                <a:lnTo>
                  <a:pt x="564371" y="1536700"/>
                </a:lnTo>
                <a:lnTo>
                  <a:pt x="569606" y="1527809"/>
                </a:lnTo>
                <a:lnTo>
                  <a:pt x="569861" y="1524000"/>
                </a:lnTo>
                <a:close/>
              </a:path>
              <a:path w="4571691" h="1536700">
                <a:moveTo>
                  <a:pt x="618699" y="1524000"/>
                </a:moveTo>
                <a:lnTo>
                  <a:pt x="571849" y="1524000"/>
                </a:lnTo>
                <a:lnTo>
                  <a:pt x="569606" y="1527809"/>
                </a:lnTo>
                <a:lnTo>
                  <a:pt x="569009" y="1536700"/>
                </a:lnTo>
                <a:lnTo>
                  <a:pt x="621823" y="1536700"/>
                </a:lnTo>
                <a:lnTo>
                  <a:pt x="618699" y="1524000"/>
                </a:lnTo>
                <a:close/>
              </a:path>
              <a:path w="4571691" h="1536700">
                <a:moveTo>
                  <a:pt x="664366" y="1511300"/>
                </a:moveTo>
                <a:lnTo>
                  <a:pt x="454105" y="1511300"/>
                </a:lnTo>
                <a:lnTo>
                  <a:pt x="459499" y="1524000"/>
                </a:lnTo>
                <a:lnTo>
                  <a:pt x="623243" y="1524000"/>
                </a:lnTo>
                <a:lnTo>
                  <a:pt x="627880" y="1536700"/>
                </a:lnTo>
                <a:lnTo>
                  <a:pt x="657095" y="1536700"/>
                </a:lnTo>
                <a:lnTo>
                  <a:pt x="665023" y="1526405"/>
                </a:lnTo>
                <a:lnTo>
                  <a:pt x="664483" y="1524459"/>
                </a:lnTo>
                <a:lnTo>
                  <a:pt x="664366" y="1511300"/>
                </a:lnTo>
                <a:close/>
              </a:path>
              <a:path w="4571691" h="1536700">
                <a:moveTo>
                  <a:pt x="680091" y="1524000"/>
                </a:moveTo>
                <a:lnTo>
                  <a:pt x="666875" y="1524000"/>
                </a:lnTo>
                <a:lnTo>
                  <a:pt x="665023" y="1526405"/>
                </a:lnTo>
                <a:lnTo>
                  <a:pt x="667880" y="1536700"/>
                </a:lnTo>
                <a:lnTo>
                  <a:pt x="672875" y="1536700"/>
                </a:lnTo>
                <a:lnTo>
                  <a:pt x="680091" y="1524000"/>
                </a:lnTo>
                <a:close/>
              </a:path>
              <a:path w="4571691" h="1536700">
                <a:moveTo>
                  <a:pt x="722825" y="1524000"/>
                </a:moveTo>
                <a:lnTo>
                  <a:pt x="684345" y="1524000"/>
                </a:lnTo>
                <a:lnTo>
                  <a:pt x="694058" y="1536700"/>
                </a:lnTo>
                <a:lnTo>
                  <a:pt x="721438" y="1536700"/>
                </a:lnTo>
                <a:lnTo>
                  <a:pt x="722825" y="1524000"/>
                </a:lnTo>
                <a:close/>
              </a:path>
              <a:path w="4571691" h="1536700">
                <a:moveTo>
                  <a:pt x="761860" y="1524000"/>
                </a:moveTo>
                <a:lnTo>
                  <a:pt x="736330" y="1524000"/>
                </a:lnTo>
                <a:lnTo>
                  <a:pt x="734203" y="1536700"/>
                </a:lnTo>
                <a:lnTo>
                  <a:pt x="762786" y="1536700"/>
                </a:lnTo>
                <a:lnTo>
                  <a:pt x="761860" y="1524000"/>
                </a:lnTo>
                <a:close/>
              </a:path>
              <a:path w="4571691" h="1536700">
                <a:moveTo>
                  <a:pt x="781933" y="1524000"/>
                </a:moveTo>
                <a:lnTo>
                  <a:pt x="761860" y="1524000"/>
                </a:lnTo>
                <a:lnTo>
                  <a:pt x="770370" y="1536700"/>
                </a:lnTo>
                <a:lnTo>
                  <a:pt x="786095" y="1536700"/>
                </a:lnTo>
                <a:lnTo>
                  <a:pt x="781933" y="1524000"/>
                </a:lnTo>
                <a:close/>
              </a:path>
              <a:path w="4571691" h="1536700">
                <a:moveTo>
                  <a:pt x="825141" y="1524000"/>
                </a:moveTo>
                <a:lnTo>
                  <a:pt x="791470" y="1524000"/>
                </a:lnTo>
                <a:lnTo>
                  <a:pt x="795134" y="1536700"/>
                </a:lnTo>
                <a:lnTo>
                  <a:pt x="835184" y="1536700"/>
                </a:lnTo>
                <a:lnTo>
                  <a:pt x="825141" y="1524000"/>
                </a:lnTo>
                <a:close/>
              </a:path>
              <a:path w="4571691" h="1536700">
                <a:moveTo>
                  <a:pt x="878965" y="1524000"/>
                </a:moveTo>
                <a:lnTo>
                  <a:pt x="833080" y="1524000"/>
                </a:lnTo>
                <a:lnTo>
                  <a:pt x="843701" y="1536700"/>
                </a:lnTo>
                <a:lnTo>
                  <a:pt x="880723" y="1536700"/>
                </a:lnTo>
                <a:lnTo>
                  <a:pt x="878965" y="1524000"/>
                </a:lnTo>
                <a:close/>
              </a:path>
              <a:path w="4571691" h="1536700">
                <a:moveTo>
                  <a:pt x="922808" y="1498600"/>
                </a:moveTo>
                <a:lnTo>
                  <a:pt x="898206" y="1498600"/>
                </a:lnTo>
                <a:lnTo>
                  <a:pt x="893950" y="1511300"/>
                </a:lnTo>
                <a:lnTo>
                  <a:pt x="667633" y="1511300"/>
                </a:lnTo>
                <a:lnTo>
                  <a:pt x="671798" y="1524000"/>
                </a:lnTo>
                <a:lnTo>
                  <a:pt x="884714" y="1524000"/>
                </a:lnTo>
                <a:lnTo>
                  <a:pt x="888968" y="1536700"/>
                </a:lnTo>
                <a:lnTo>
                  <a:pt x="910343" y="1536700"/>
                </a:lnTo>
                <a:lnTo>
                  <a:pt x="920326" y="1524000"/>
                </a:lnTo>
                <a:lnTo>
                  <a:pt x="921593" y="1519180"/>
                </a:lnTo>
                <a:lnTo>
                  <a:pt x="922808" y="1498600"/>
                </a:lnTo>
                <a:close/>
              </a:path>
              <a:path w="4571691" h="1536700">
                <a:moveTo>
                  <a:pt x="939402" y="1498600"/>
                </a:moveTo>
                <a:lnTo>
                  <a:pt x="923581" y="1498600"/>
                </a:lnTo>
                <a:lnTo>
                  <a:pt x="923664" y="1511300"/>
                </a:lnTo>
                <a:lnTo>
                  <a:pt x="921593" y="1519183"/>
                </a:lnTo>
                <a:lnTo>
                  <a:pt x="921308" y="1524000"/>
                </a:lnTo>
                <a:lnTo>
                  <a:pt x="922058" y="1536700"/>
                </a:lnTo>
                <a:lnTo>
                  <a:pt x="953183" y="1536700"/>
                </a:lnTo>
                <a:lnTo>
                  <a:pt x="951683" y="1524000"/>
                </a:lnTo>
                <a:lnTo>
                  <a:pt x="1069526" y="1524000"/>
                </a:lnTo>
                <a:lnTo>
                  <a:pt x="1072433" y="1511300"/>
                </a:lnTo>
                <a:lnTo>
                  <a:pt x="935840" y="1511300"/>
                </a:lnTo>
                <a:lnTo>
                  <a:pt x="939402" y="1498600"/>
                </a:lnTo>
                <a:close/>
              </a:path>
              <a:path w="4571691" h="1536700">
                <a:moveTo>
                  <a:pt x="975589" y="1524000"/>
                </a:moveTo>
                <a:lnTo>
                  <a:pt x="961807" y="1524000"/>
                </a:lnTo>
                <a:lnTo>
                  <a:pt x="962558" y="1536700"/>
                </a:lnTo>
                <a:lnTo>
                  <a:pt x="979901" y="1536700"/>
                </a:lnTo>
                <a:lnTo>
                  <a:pt x="975589" y="1524000"/>
                </a:lnTo>
                <a:close/>
              </a:path>
              <a:path w="4571691" h="1536700">
                <a:moveTo>
                  <a:pt x="1017308" y="1524000"/>
                </a:moveTo>
                <a:lnTo>
                  <a:pt x="998651" y="1524000"/>
                </a:lnTo>
                <a:lnTo>
                  <a:pt x="999214" y="1536700"/>
                </a:lnTo>
                <a:lnTo>
                  <a:pt x="1016276" y="1536700"/>
                </a:lnTo>
                <a:lnTo>
                  <a:pt x="1017308" y="1524000"/>
                </a:lnTo>
                <a:close/>
              </a:path>
              <a:path w="4571691" h="1536700">
                <a:moveTo>
                  <a:pt x="1067277" y="1524000"/>
                </a:moveTo>
                <a:lnTo>
                  <a:pt x="1029776" y="1524000"/>
                </a:lnTo>
                <a:lnTo>
                  <a:pt x="1031933" y="1536700"/>
                </a:lnTo>
                <a:lnTo>
                  <a:pt x="1066620" y="1536700"/>
                </a:lnTo>
                <a:lnTo>
                  <a:pt x="1067277" y="1524000"/>
                </a:lnTo>
                <a:close/>
              </a:path>
              <a:path w="4571691" h="1536700">
                <a:moveTo>
                  <a:pt x="1151839" y="1524000"/>
                </a:moveTo>
                <a:lnTo>
                  <a:pt x="1084620" y="1524000"/>
                </a:lnTo>
                <a:lnTo>
                  <a:pt x="1086120" y="1536700"/>
                </a:lnTo>
                <a:lnTo>
                  <a:pt x="1147714" y="1536700"/>
                </a:lnTo>
                <a:lnTo>
                  <a:pt x="1151839" y="1524000"/>
                </a:lnTo>
                <a:close/>
              </a:path>
              <a:path w="4571691" h="1536700">
                <a:moveTo>
                  <a:pt x="1174873" y="1498600"/>
                </a:moveTo>
                <a:lnTo>
                  <a:pt x="1148558" y="1498600"/>
                </a:lnTo>
                <a:lnTo>
                  <a:pt x="1143965" y="1511300"/>
                </a:lnTo>
                <a:lnTo>
                  <a:pt x="1161964" y="1511300"/>
                </a:lnTo>
                <a:lnTo>
                  <a:pt x="1164121" y="1524000"/>
                </a:lnTo>
                <a:lnTo>
                  <a:pt x="1164121" y="1536700"/>
                </a:lnTo>
                <a:lnTo>
                  <a:pt x="1181256" y="1536700"/>
                </a:lnTo>
                <a:lnTo>
                  <a:pt x="1177731" y="1524000"/>
                </a:lnTo>
                <a:lnTo>
                  <a:pt x="1176402" y="1524000"/>
                </a:lnTo>
                <a:lnTo>
                  <a:pt x="1177737" y="1516138"/>
                </a:lnTo>
                <a:lnTo>
                  <a:pt x="1177740" y="1511300"/>
                </a:lnTo>
                <a:lnTo>
                  <a:pt x="1174873" y="1498600"/>
                </a:lnTo>
                <a:close/>
              </a:path>
              <a:path w="4571691" h="1536700">
                <a:moveTo>
                  <a:pt x="1205583" y="1498600"/>
                </a:moveTo>
                <a:lnTo>
                  <a:pt x="1180058" y="1498600"/>
                </a:lnTo>
                <a:lnTo>
                  <a:pt x="1178558" y="1511300"/>
                </a:lnTo>
                <a:lnTo>
                  <a:pt x="1177737" y="1516135"/>
                </a:lnTo>
                <a:lnTo>
                  <a:pt x="1177731" y="1524000"/>
                </a:lnTo>
                <a:lnTo>
                  <a:pt x="1181256" y="1536700"/>
                </a:lnTo>
                <a:lnTo>
                  <a:pt x="1186251" y="1536700"/>
                </a:lnTo>
                <a:lnTo>
                  <a:pt x="1187139" y="1535136"/>
                </a:lnTo>
                <a:lnTo>
                  <a:pt x="1180807" y="1524000"/>
                </a:lnTo>
                <a:lnTo>
                  <a:pt x="1433701" y="1524000"/>
                </a:lnTo>
                <a:lnTo>
                  <a:pt x="1434968" y="1519180"/>
                </a:lnTo>
                <a:lnTo>
                  <a:pt x="1435433" y="1511300"/>
                </a:lnTo>
                <a:lnTo>
                  <a:pt x="1213352" y="1511300"/>
                </a:lnTo>
                <a:lnTo>
                  <a:pt x="1205583" y="1498600"/>
                </a:lnTo>
                <a:close/>
              </a:path>
              <a:path w="4571691" h="1536700">
                <a:moveTo>
                  <a:pt x="1187139" y="1535136"/>
                </a:moveTo>
                <a:lnTo>
                  <a:pt x="1186251" y="1536700"/>
                </a:lnTo>
                <a:lnTo>
                  <a:pt x="1188027" y="1536700"/>
                </a:lnTo>
                <a:lnTo>
                  <a:pt x="1187139" y="1535136"/>
                </a:lnTo>
                <a:close/>
              </a:path>
              <a:path w="4571691" h="1536700">
                <a:moveTo>
                  <a:pt x="1236201" y="1524000"/>
                </a:moveTo>
                <a:lnTo>
                  <a:pt x="1197720" y="1524000"/>
                </a:lnTo>
                <a:lnTo>
                  <a:pt x="1207433" y="1536700"/>
                </a:lnTo>
                <a:lnTo>
                  <a:pt x="1234813" y="1536700"/>
                </a:lnTo>
                <a:lnTo>
                  <a:pt x="1236201" y="1524000"/>
                </a:lnTo>
                <a:close/>
              </a:path>
              <a:path w="4571691" h="1536700">
                <a:moveTo>
                  <a:pt x="1275236" y="1524000"/>
                </a:moveTo>
                <a:lnTo>
                  <a:pt x="1249705" y="1524000"/>
                </a:lnTo>
                <a:lnTo>
                  <a:pt x="1247578" y="1536700"/>
                </a:lnTo>
                <a:lnTo>
                  <a:pt x="1276160" y="1536700"/>
                </a:lnTo>
                <a:lnTo>
                  <a:pt x="1275236" y="1524000"/>
                </a:lnTo>
                <a:close/>
              </a:path>
              <a:path w="4571691" h="1536700">
                <a:moveTo>
                  <a:pt x="1295308" y="1524000"/>
                </a:moveTo>
                <a:lnTo>
                  <a:pt x="1275236" y="1524000"/>
                </a:lnTo>
                <a:lnTo>
                  <a:pt x="1283746" y="1536700"/>
                </a:lnTo>
                <a:lnTo>
                  <a:pt x="1299471" y="1536700"/>
                </a:lnTo>
                <a:lnTo>
                  <a:pt x="1295308" y="1524000"/>
                </a:lnTo>
                <a:close/>
              </a:path>
              <a:path w="4571691" h="1536700">
                <a:moveTo>
                  <a:pt x="1338516" y="1524000"/>
                </a:moveTo>
                <a:lnTo>
                  <a:pt x="1304847" y="1524000"/>
                </a:lnTo>
                <a:lnTo>
                  <a:pt x="1308510" y="1536700"/>
                </a:lnTo>
                <a:lnTo>
                  <a:pt x="1348560" y="1536700"/>
                </a:lnTo>
                <a:lnTo>
                  <a:pt x="1338516" y="1524000"/>
                </a:lnTo>
                <a:close/>
              </a:path>
              <a:path w="4571691" h="1536700">
                <a:moveTo>
                  <a:pt x="1392341" y="1524000"/>
                </a:moveTo>
                <a:lnTo>
                  <a:pt x="1346456" y="1524000"/>
                </a:lnTo>
                <a:lnTo>
                  <a:pt x="1357078" y="1536700"/>
                </a:lnTo>
                <a:lnTo>
                  <a:pt x="1394098" y="1536700"/>
                </a:lnTo>
                <a:lnTo>
                  <a:pt x="1392341" y="1524000"/>
                </a:lnTo>
                <a:close/>
              </a:path>
              <a:path w="4571691" h="1536700">
                <a:moveTo>
                  <a:pt x="1433701" y="1524000"/>
                </a:moveTo>
                <a:lnTo>
                  <a:pt x="1398090" y="1524000"/>
                </a:lnTo>
                <a:lnTo>
                  <a:pt x="1402344" y="1536700"/>
                </a:lnTo>
                <a:lnTo>
                  <a:pt x="1423719" y="1536700"/>
                </a:lnTo>
                <a:lnTo>
                  <a:pt x="1433701" y="1524000"/>
                </a:lnTo>
                <a:close/>
              </a:path>
              <a:path w="4571691" h="1536700">
                <a:moveTo>
                  <a:pt x="1452777" y="1498600"/>
                </a:moveTo>
                <a:lnTo>
                  <a:pt x="1436957" y="1498600"/>
                </a:lnTo>
                <a:lnTo>
                  <a:pt x="1437039" y="1511300"/>
                </a:lnTo>
                <a:lnTo>
                  <a:pt x="1434967" y="1519183"/>
                </a:lnTo>
                <a:lnTo>
                  <a:pt x="1434683" y="1524000"/>
                </a:lnTo>
                <a:lnTo>
                  <a:pt x="1435434" y="1536700"/>
                </a:lnTo>
                <a:lnTo>
                  <a:pt x="1466559" y="1536700"/>
                </a:lnTo>
                <a:lnTo>
                  <a:pt x="1465058" y="1524000"/>
                </a:lnTo>
                <a:lnTo>
                  <a:pt x="1582902" y="1524000"/>
                </a:lnTo>
                <a:lnTo>
                  <a:pt x="1585808" y="1511300"/>
                </a:lnTo>
                <a:lnTo>
                  <a:pt x="1449214" y="1511300"/>
                </a:lnTo>
                <a:lnTo>
                  <a:pt x="1452777" y="1498600"/>
                </a:lnTo>
                <a:close/>
              </a:path>
              <a:path w="4571691" h="1536700">
                <a:moveTo>
                  <a:pt x="1488964" y="1524000"/>
                </a:moveTo>
                <a:lnTo>
                  <a:pt x="1475183" y="1524000"/>
                </a:lnTo>
                <a:lnTo>
                  <a:pt x="1475933" y="1536700"/>
                </a:lnTo>
                <a:lnTo>
                  <a:pt x="1493277" y="1536700"/>
                </a:lnTo>
                <a:lnTo>
                  <a:pt x="1488964" y="1524000"/>
                </a:lnTo>
                <a:close/>
              </a:path>
              <a:path w="4571691" h="1536700">
                <a:moveTo>
                  <a:pt x="1530684" y="1524000"/>
                </a:moveTo>
                <a:lnTo>
                  <a:pt x="1512027" y="1524000"/>
                </a:lnTo>
                <a:lnTo>
                  <a:pt x="1512590" y="1536700"/>
                </a:lnTo>
                <a:lnTo>
                  <a:pt x="1529652" y="1536700"/>
                </a:lnTo>
                <a:lnTo>
                  <a:pt x="1530684" y="1524000"/>
                </a:lnTo>
                <a:close/>
              </a:path>
              <a:path w="4571691" h="1536700">
                <a:moveTo>
                  <a:pt x="1580652" y="1524000"/>
                </a:moveTo>
                <a:lnTo>
                  <a:pt x="1543152" y="1524000"/>
                </a:lnTo>
                <a:lnTo>
                  <a:pt x="1545308" y="1536700"/>
                </a:lnTo>
                <a:lnTo>
                  <a:pt x="1579995" y="1536700"/>
                </a:lnTo>
                <a:lnTo>
                  <a:pt x="1580652" y="1524000"/>
                </a:lnTo>
                <a:close/>
              </a:path>
              <a:path w="4571691" h="1536700">
                <a:moveTo>
                  <a:pt x="1665215" y="1524000"/>
                </a:moveTo>
                <a:lnTo>
                  <a:pt x="1597996" y="1524000"/>
                </a:lnTo>
                <a:lnTo>
                  <a:pt x="1599496" y="1536700"/>
                </a:lnTo>
                <a:lnTo>
                  <a:pt x="1661090" y="1536700"/>
                </a:lnTo>
                <a:lnTo>
                  <a:pt x="1665215" y="1524000"/>
                </a:lnTo>
                <a:close/>
              </a:path>
              <a:path w="4571691" h="1536700">
                <a:moveTo>
                  <a:pt x="1689840" y="1498600"/>
                </a:moveTo>
                <a:lnTo>
                  <a:pt x="1661933" y="1498600"/>
                </a:lnTo>
                <a:lnTo>
                  <a:pt x="1657339" y="1511300"/>
                </a:lnTo>
                <a:lnTo>
                  <a:pt x="1675339" y="1511300"/>
                </a:lnTo>
                <a:lnTo>
                  <a:pt x="1677496" y="1524000"/>
                </a:lnTo>
                <a:lnTo>
                  <a:pt x="1677496" y="1536700"/>
                </a:lnTo>
                <a:lnTo>
                  <a:pt x="1696087" y="1536700"/>
                </a:lnTo>
                <a:lnTo>
                  <a:pt x="1694444" y="1524459"/>
                </a:lnTo>
                <a:lnTo>
                  <a:pt x="1694183" y="1524000"/>
                </a:lnTo>
                <a:lnTo>
                  <a:pt x="1689776" y="1524000"/>
                </a:lnTo>
                <a:lnTo>
                  <a:pt x="1691685" y="1512757"/>
                </a:lnTo>
                <a:lnTo>
                  <a:pt x="1689840" y="1498600"/>
                </a:lnTo>
                <a:close/>
              </a:path>
              <a:path w="4571691" h="1536700">
                <a:moveTo>
                  <a:pt x="1694444" y="1524459"/>
                </a:moveTo>
                <a:lnTo>
                  <a:pt x="1696087" y="1536700"/>
                </a:lnTo>
                <a:lnTo>
                  <a:pt x="1699166" y="1532765"/>
                </a:lnTo>
                <a:lnTo>
                  <a:pt x="1694444" y="1524459"/>
                </a:lnTo>
                <a:close/>
              </a:path>
              <a:path w="4571691" h="1536700">
                <a:moveTo>
                  <a:pt x="1699166" y="1532765"/>
                </a:moveTo>
                <a:lnTo>
                  <a:pt x="1696087" y="1536700"/>
                </a:lnTo>
                <a:lnTo>
                  <a:pt x="1701402" y="1536700"/>
                </a:lnTo>
                <a:lnTo>
                  <a:pt x="1699166" y="1532765"/>
                </a:lnTo>
                <a:close/>
              </a:path>
              <a:path w="4571691" h="1536700">
                <a:moveTo>
                  <a:pt x="1732527" y="1524000"/>
                </a:moveTo>
                <a:lnTo>
                  <a:pt x="1710947" y="1524000"/>
                </a:lnTo>
                <a:lnTo>
                  <a:pt x="1712178" y="1536700"/>
                </a:lnTo>
                <a:lnTo>
                  <a:pt x="1743411" y="1536700"/>
                </a:lnTo>
                <a:lnTo>
                  <a:pt x="1732527" y="1524000"/>
                </a:lnTo>
                <a:close/>
              </a:path>
              <a:path w="4571691" h="1536700">
                <a:moveTo>
                  <a:pt x="1800957" y="1524000"/>
                </a:moveTo>
                <a:lnTo>
                  <a:pt x="1745777" y="1524000"/>
                </a:lnTo>
                <a:lnTo>
                  <a:pt x="1750099" y="1536700"/>
                </a:lnTo>
                <a:lnTo>
                  <a:pt x="1801053" y="1536700"/>
                </a:lnTo>
                <a:lnTo>
                  <a:pt x="1800957" y="1524000"/>
                </a:lnTo>
                <a:close/>
              </a:path>
              <a:path w="4571691" h="1536700">
                <a:moveTo>
                  <a:pt x="1819603" y="1524000"/>
                </a:moveTo>
                <a:lnTo>
                  <a:pt x="1803514" y="1524000"/>
                </a:lnTo>
                <a:lnTo>
                  <a:pt x="1801526" y="1536700"/>
                </a:lnTo>
                <a:lnTo>
                  <a:pt x="1820456" y="1536700"/>
                </a:lnTo>
                <a:lnTo>
                  <a:pt x="1819603" y="1524000"/>
                </a:lnTo>
                <a:close/>
              </a:path>
              <a:path w="4571691" h="1536700">
                <a:moveTo>
                  <a:pt x="1853299" y="1524000"/>
                </a:moveTo>
                <a:lnTo>
                  <a:pt x="1831246" y="1524000"/>
                </a:lnTo>
                <a:lnTo>
                  <a:pt x="1830393" y="1536700"/>
                </a:lnTo>
                <a:lnTo>
                  <a:pt x="1847809" y="1536700"/>
                </a:lnTo>
                <a:lnTo>
                  <a:pt x="1853043" y="1527809"/>
                </a:lnTo>
                <a:lnTo>
                  <a:pt x="1853299" y="1524000"/>
                </a:lnTo>
                <a:close/>
              </a:path>
              <a:path w="4571691" h="1536700">
                <a:moveTo>
                  <a:pt x="1902137" y="1524000"/>
                </a:moveTo>
                <a:lnTo>
                  <a:pt x="1855287" y="1524000"/>
                </a:lnTo>
                <a:lnTo>
                  <a:pt x="1853043" y="1527809"/>
                </a:lnTo>
                <a:lnTo>
                  <a:pt x="1852447" y="1536700"/>
                </a:lnTo>
                <a:lnTo>
                  <a:pt x="1905261" y="1536700"/>
                </a:lnTo>
                <a:lnTo>
                  <a:pt x="1902137" y="1524000"/>
                </a:lnTo>
                <a:close/>
              </a:path>
              <a:path w="4571691" h="1536700">
                <a:moveTo>
                  <a:pt x="1947804" y="1511300"/>
                </a:moveTo>
                <a:lnTo>
                  <a:pt x="1737544" y="1511300"/>
                </a:lnTo>
                <a:lnTo>
                  <a:pt x="1742939" y="1524000"/>
                </a:lnTo>
                <a:lnTo>
                  <a:pt x="1906681" y="1524000"/>
                </a:lnTo>
                <a:lnTo>
                  <a:pt x="1911319" y="1536700"/>
                </a:lnTo>
                <a:lnTo>
                  <a:pt x="1940534" y="1536700"/>
                </a:lnTo>
                <a:lnTo>
                  <a:pt x="1948461" y="1526405"/>
                </a:lnTo>
                <a:lnTo>
                  <a:pt x="1947921" y="1524459"/>
                </a:lnTo>
                <a:lnTo>
                  <a:pt x="1947804" y="1511300"/>
                </a:lnTo>
                <a:close/>
              </a:path>
              <a:path w="4571691" h="1536700">
                <a:moveTo>
                  <a:pt x="1963529" y="1524000"/>
                </a:moveTo>
                <a:lnTo>
                  <a:pt x="1950314" y="1524000"/>
                </a:lnTo>
                <a:lnTo>
                  <a:pt x="1948462" y="1526405"/>
                </a:lnTo>
                <a:lnTo>
                  <a:pt x="1951319" y="1536700"/>
                </a:lnTo>
                <a:lnTo>
                  <a:pt x="1956314" y="1536700"/>
                </a:lnTo>
                <a:lnTo>
                  <a:pt x="1963529" y="1524000"/>
                </a:lnTo>
                <a:close/>
              </a:path>
              <a:path w="4571691" h="1536700">
                <a:moveTo>
                  <a:pt x="2006263" y="1524000"/>
                </a:moveTo>
                <a:lnTo>
                  <a:pt x="1967783" y="1524000"/>
                </a:lnTo>
                <a:lnTo>
                  <a:pt x="1977496" y="1536700"/>
                </a:lnTo>
                <a:lnTo>
                  <a:pt x="2004876" y="1536700"/>
                </a:lnTo>
                <a:lnTo>
                  <a:pt x="2006263" y="1524000"/>
                </a:lnTo>
                <a:close/>
              </a:path>
              <a:path w="4571691" h="1536700">
                <a:moveTo>
                  <a:pt x="2045299" y="1524000"/>
                </a:moveTo>
                <a:lnTo>
                  <a:pt x="2019768" y="1524000"/>
                </a:lnTo>
                <a:lnTo>
                  <a:pt x="2017641" y="1536700"/>
                </a:lnTo>
                <a:lnTo>
                  <a:pt x="2046224" y="1536700"/>
                </a:lnTo>
                <a:lnTo>
                  <a:pt x="2045299" y="1524000"/>
                </a:lnTo>
                <a:close/>
              </a:path>
              <a:path w="4571691" h="1536700">
                <a:moveTo>
                  <a:pt x="2065371" y="1524000"/>
                </a:moveTo>
                <a:lnTo>
                  <a:pt x="2045299" y="1524000"/>
                </a:lnTo>
                <a:lnTo>
                  <a:pt x="2053808" y="1536700"/>
                </a:lnTo>
                <a:lnTo>
                  <a:pt x="2069533" y="1536700"/>
                </a:lnTo>
                <a:lnTo>
                  <a:pt x="2065371" y="1524000"/>
                </a:lnTo>
                <a:close/>
              </a:path>
              <a:path w="4571691" h="1536700">
                <a:moveTo>
                  <a:pt x="2108579" y="1524000"/>
                </a:moveTo>
                <a:lnTo>
                  <a:pt x="2074909" y="1524000"/>
                </a:lnTo>
                <a:lnTo>
                  <a:pt x="2078573" y="1536700"/>
                </a:lnTo>
                <a:lnTo>
                  <a:pt x="2118623" y="1536700"/>
                </a:lnTo>
                <a:lnTo>
                  <a:pt x="2108579" y="1524000"/>
                </a:lnTo>
                <a:close/>
              </a:path>
              <a:path w="4571691" h="1536700">
                <a:moveTo>
                  <a:pt x="2162403" y="1524000"/>
                </a:moveTo>
                <a:lnTo>
                  <a:pt x="2116518" y="1524000"/>
                </a:lnTo>
                <a:lnTo>
                  <a:pt x="2127139" y="1536700"/>
                </a:lnTo>
                <a:lnTo>
                  <a:pt x="2164161" y="1536700"/>
                </a:lnTo>
                <a:lnTo>
                  <a:pt x="2162403" y="1524000"/>
                </a:lnTo>
                <a:close/>
              </a:path>
              <a:path w="4571691" h="1536700">
                <a:moveTo>
                  <a:pt x="2206246" y="1498600"/>
                </a:moveTo>
                <a:lnTo>
                  <a:pt x="2181644" y="1498600"/>
                </a:lnTo>
                <a:lnTo>
                  <a:pt x="2177389" y="1511300"/>
                </a:lnTo>
                <a:lnTo>
                  <a:pt x="1951071" y="1511300"/>
                </a:lnTo>
                <a:lnTo>
                  <a:pt x="1955236" y="1524000"/>
                </a:lnTo>
                <a:lnTo>
                  <a:pt x="2168151" y="1524000"/>
                </a:lnTo>
                <a:lnTo>
                  <a:pt x="2172406" y="1536700"/>
                </a:lnTo>
                <a:lnTo>
                  <a:pt x="2193782" y="1536700"/>
                </a:lnTo>
                <a:lnTo>
                  <a:pt x="2203765" y="1524000"/>
                </a:lnTo>
                <a:lnTo>
                  <a:pt x="2205031" y="1519180"/>
                </a:lnTo>
                <a:lnTo>
                  <a:pt x="2206246" y="1498600"/>
                </a:lnTo>
                <a:close/>
              </a:path>
              <a:path w="4571691" h="1536700">
                <a:moveTo>
                  <a:pt x="2222840" y="1498600"/>
                </a:moveTo>
                <a:lnTo>
                  <a:pt x="2207020" y="1498600"/>
                </a:lnTo>
                <a:lnTo>
                  <a:pt x="2207103" y="1511300"/>
                </a:lnTo>
                <a:lnTo>
                  <a:pt x="2205031" y="1519183"/>
                </a:lnTo>
                <a:lnTo>
                  <a:pt x="2204746" y="1524000"/>
                </a:lnTo>
                <a:lnTo>
                  <a:pt x="2205495" y="1536700"/>
                </a:lnTo>
                <a:lnTo>
                  <a:pt x="2236621" y="1536700"/>
                </a:lnTo>
                <a:lnTo>
                  <a:pt x="2235121" y="1524000"/>
                </a:lnTo>
                <a:lnTo>
                  <a:pt x="2352965" y="1524000"/>
                </a:lnTo>
                <a:lnTo>
                  <a:pt x="2355871" y="1511300"/>
                </a:lnTo>
                <a:lnTo>
                  <a:pt x="2219278" y="1511300"/>
                </a:lnTo>
                <a:lnTo>
                  <a:pt x="2222840" y="1498600"/>
                </a:lnTo>
                <a:close/>
              </a:path>
              <a:path w="4571691" h="1536700">
                <a:moveTo>
                  <a:pt x="2259027" y="1524000"/>
                </a:moveTo>
                <a:lnTo>
                  <a:pt x="2245246" y="1524000"/>
                </a:lnTo>
                <a:lnTo>
                  <a:pt x="2245996" y="1536700"/>
                </a:lnTo>
                <a:lnTo>
                  <a:pt x="2263340" y="1536700"/>
                </a:lnTo>
                <a:lnTo>
                  <a:pt x="2259027" y="1524000"/>
                </a:lnTo>
                <a:close/>
              </a:path>
              <a:path w="4571691" h="1536700">
                <a:moveTo>
                  <a:pt x="2300745" y="1524000"/>
                </a:moveTo>
                <a:lnTo>
                  <a:pt x="2282089" y="1524000"/>
                </a:lnTo>
                <a:lnTo>
                  <a:pt x="2282652" y="1536700"/>
                </a:lnTo>
                <a:lnTo>
                  <a:pt x="2299714" y="1536700"/>
                </a:lnTo>
                <a:lnTo>
                  <a:pt x="2300745" y="1524000"/>
                </a:lnTo>
                <a:close/>
              </a:path>
              <a:path w="4571691" h="1536700">
                <a:moveTo>
                  <a:pt x="2350715" y="1524000"/>
                </a:moveTo>
                <a:lnTo>
                  <a:pt x="2313214" y="1524000"/>
                </a:lnTo>
                <a:lnTo>
                  <a:pt x="2315371" y="1536700"/>
                </a:lnTo>
                <a:lnTo>
                  <a:pt x="2350058" y="1536700"/>
                </a:lnTo>
                <a:lnTo>
                  <a:pt x="2350715" y="1524000"/>
                </a:lnTo>
                <a:close/>
              </a:path>
              <a:path w="4571691" h="1536700">
                <a:moveTo>
                  <a:pt x="2435278" y="1524000"/>
                </a:moveTo>
                <a:lnTo>
                  <a:pt x="2368058" y="1524000"/>
                </a:lnTo>
                <a:lnTo>
                  <a:pt x="2369559" y="1536700"/>
                </a:lnTo>
                <a:lnTo>
                  <a:pt x="2431153" y="1536700"/>
                </a:lnTo>
                <a:lnTo>
                  <a:pt x="2435278" y="1524000"/>
                </a:lnTo>
                <a:close/>
              </a:path>
              <a:path w="4571691" h="1536700">
                <a:moveTo>
                  <a:pt x="2458311" y="1498600"/>
                </a:moveTo>
                <a:lnTo>
                  <a:pt x="2431996" y="1498600"/>
                </a:lnTo>
                <a:lnTo>
                  <a:pt x="2427403" y="1511300"/>
                </a:lnTo>
                <a:lnTo>
                  <a:pt x="2445402" y="1511300"/>
                </a:lnTo>
                <a:lnTo>
                  <a:pt x="2447559" y="1524000"/>
                </a:lnTo>
                <a:lnTo>
                  <a:pt x="2447559" y="1536700"/>
                </a:lnTo>
                <a:lnTo>
                  <a:pt x="2464694" y="1536700"/>
                </a:lnTo>
                <a:lnTo>
                  <a:pt x="2461169" y="1524000"/>
                </a:lnTo>
                <a:lnTo>
                  <a:pt x="2459840" y="1524000"/>
                </a:lnTo>
                <a:lnTo>
                  <a:pt x="2461175" y="1516138"/>
                </a:lnTo>
                <a:lnTo>
                  <a:pt x="2461178" y="1511300"/>
                </a:lnTo>
                <a:lnTo>
                  <a:pt x="2458311" y="1498600"/>
                </a:lnTo>
                <a:close/>
              </a:path>
              <a:path w="4571691" h="1536700">
                <a:moveTo>
                  <a:pt x="2489022" y="1498600"/>
                </a:moveTo>
                <a:lnTo>
                  <a:pt x="2463496" y="1498600"/>
                </a:lnTo>
                <a:lnTo>
                  <a:pt x="2461996" y="1511300"/>
                </a:lnTo>
                <a:lnTo>
                  <a:pt x="2461175" y="1516135"/>
                </a:lnTo>
                <a:lnTo>
                  <a:pt x="2461169" y="1524000"/>
                </a:lnTo>
                <a:lnTo>
                  <a:pt x="2464694" y="1536700"/>
                </a:lnTo>
                <a:lnTo>
                  <a:pt x="2469688" y="1536700"/>
                </a:lnTo>
                <a:lnTo>
                  <a:pt x="2470577" y="1535136"/>
                </a:lnTo>
                <a:lnTo>
                  <a:pt x="2464247" y="1524000"/>
                </a:lnTo>
                <a:lnTo>
                  <a:pt x="2717139" y="1524000"/>
                </a:lnTo>
                <a:lnTo>
                  <a:pt x="2718405" y="1519180"/>
                </a:lnTo>
                <a:lnTo>
                  <a:pt x="2718871" y="1511300"/>
                </a:lnTo>
                <a:lnTo>
                  <a:pt x="2496792" y="1511300"/>
                </a:lnTo>
                <a:lnTo>
                  <a:pt x="2489022" y="1498600"/>
                </a:lnTo>
                <a:close/>
              </a:path>
              <a:path w="4571691" h="1536700">
                <a:moveTo>
                  <a:pt x="2470577" y="1535136"/>
                </a:moveTo>
                <a:lnTo>
                  <a:pt x="2469688" y="1536700"/>
                </a:lnTo>
                <a:lnTo>
                  <a:pt x="2471465" y="1536700"/>
                </a:lnTo>
                <a:lnTo>
                  <a:pt x="2470577" y="1535136"/>
                </a:lnTo>
                <a:close/>
              </a:path>
              <a:path w="4571691" h="1536700">
                <a:moveTo>
                  <a:pt x="2519639" y="1524000"/>
                </a:moveTo>
                <a:lnTo>
                  <a:pt x="2481159" y="1524000"/>
                </a:lnTo>
                <a:lnTo>
                  <a:pt x="2490871" y="1536700"/>
                </a:lnTo>
                <a:lnTo>
                  <a:pt x="2518251" y="1536700"/>
                </a:lnTo>
                <a:lnTo>
                  <a:pt x="2519639" y="1524000"/>
                </a:lnTo>
                <a:close/>
              </a:path>
              <a:path w="4571691" h="1536700">
                <a:moveTo>
                  <a:pt x="2558674" y="1524000"/>
                </a:moveTo>
                <a:lnTo>
                  <a:pt x="2533144" y="1524000"/>
                </a:lnTo>
                <a:lnTo>
                  <a:pt x="2531016" y="1536700"/>
                </a:lnTo>
                <a:lnTo>
                  <a:pt x="2559598" y="1536700"/>
                </a:lnTo>
                <a:lnTo>
                  <a:pt x="2558674" y="1524000"/>
                </a:lnTo>
                <a:close/>
              </a:path>
              <a:path w="4571691" h="1536700">
                <a:moveTo>
                  <a:pt x="2578746" y="1524000"/>
                </a:moveTo>
                <a:lnTo>
                  <a:pt x="2558674" y="1524000"/>
                </a:lnTo>
                <a:lnTo>
                  <a:pt x="2567184" y="1536700"/>
                </a:lnTo>
                <a:lnTo>
                  <a:pt x="2582909" y="1536700"/>
                </a:lnTo>
                <a:lnTo>
                  <a:pt x="2578746" y="1524000"/>
                </a:lnTo>
                <a:close/>
              </a:path>
              <a:path w="4571691" h="1536700">
                <a:moveTo>
                  <a:pt x="2621954" y="1524000"/>
                </a:moveTo>
                <a:lnTo>
                  <a:pt x="2588285" y="1524000"/>
                </a:lnTo>
                <a:lnTo>
                  <a:pt x="2591948" y="1536700"/>
                </a:lnTo>
                <a:lnTo>
                  <a:pt x="2631998" y="1536700"/>
                </a:lnTo>
                <a:lnTo>
                  <a:pt x="2621954" y="1524000"/>
                </a:lnTo>
                <a:close/>
              </a:path>
              <a:path w="4571691" h="1536700">
                <a:moveTo>
                  <a:pt x="2675779" y="1524000"/>
                </a:moveTo>
                <a:lnTo>
                  <a:pt x="2629894" y="1524000"/>
                </a:lnTo>
                <a:lnTo>
                  <a:pt x="2640516" y="1536700"/>
                </a:lnTo>
                <a:lnTo>
                  <a:pt x="2677537" y="1536700"/>
                </a:lnTo>
                <a:lnTo>
                  <a:pt x="2675779" y="1524000"/>
                </a:lnTo>
                <a:close/>
              </a:path>
              <a:path w="4571691" h="1536700">
                <a:moveTo>
                  <a:pt x="2717139" y="1524000"/>
                </a:moveTo>
                <a:lnTo>
                  <a:pt x="2681528" y="1524000"/>
                </a:lnTo>
                <a:lnTo>
                  <a:pt x="2685782" y="1536700"/>
                </a:lnTo>
                <a:lnTo>
                  <a:pt x="2707156" y="1536700"/>
                </a:lnTo>
                <a:lnTo>
                  <a:pt x="2717139" y="1524000"/>
                </a:lnTo>
                <a:close/>
              </a:path>
              <a:path w="4571691" h="1536700">
                <a:moveTo>
                  <a:pt x="2736214" y="1498600"/>
                </a:moveTo>
                <a:lnTo>
                  <a:pt x="2720395" y="1498600"/>
                </a:lnTo>
                <a:lnTo>
                  <a:pt x="2720477" y="1511300"/>
                </a:lnTo>
                <a:lnTo>
                  <a:pt x="2718405" y="1519183"/>
                </a:lnTo>
                <a:lnTo>
                  <a:pt x="2718121" y="1524000"/>
                </a:lnTo>
                <a:lnTo>
                  <a:pt x="2718871" y="1536700"/>
                </a:lnTo>
                <a:lnTo>
                  <a:pt x="2749997" y="1536700"/>
                </a:lnTo>
                <a:lnTo>
                  <a:pt x="2748497" y="1524000"/>
                </a:lnTo>
                <a:lnTo>
                  <a:pt x="2866340" y="1524000"/>
                </a:lnTo>
                <a:lnTo>
                  <a:pt x="2869246" y="1511300"/>
                </a:lnTo>
                <a:lnTo>
                  <a:pt x="2732652" y="1511300"/>
                </a:lnTo>
                <a:lnTo>
                  <a:pt x="2736214" y="1498600"/>
                </a:lnTo>
                <a:close/>
              </a:path>
              <a:path w="4571691" h="1536700">
                <a:moveTo>
                  <a:pt x="2772403" y="1524000"/>
                </a:moveTo>
                <a:lnTo>
                  <a:pt x="2758621" y="1524000"/>
                </a:lnTo>
                <a:lnTo>
                  <a:pt x="2759372" y="1536700"/>
                </a:lnTo>
                <a:lnTo>
                  <a:pt x="2776715" y="1536700"/>
                </a:lnTo>
                <a:lnTo>
                  <a:pt x="2772403" y="1524000"/>
                </a:lnTo>
                <a:close/>
              </a:path>
              <a:path w="4571691" h="1536700">
                <a:moveTo>
                  <a:pt x="2814121" y="1524000"/>
                </a:moveTo>
                <a:lnTo>
                  <a:pt x="2795465" y="1524000"/>
                </a:lnTo>
                <a:lnTo>
                  <a:pt x="2796028" y="1536700"/>
                </a:lnTo>
                <a:lnTo>
                  <a:pt x="2813090" y="1536700"/>
                </a:lnTo>
                <a:lnTo>
                  <a:pt x="2814121" y="1524000"/>
                </a:lnTo>
                <a:close/>
              </a:path>
              <a:path w="4571691" h="1536700">
                <a:moveTo>
                  <a:pt x="2864090" y="1524000"/>
                </a:moveTo>
                <a:lnTo>
                  <a:pt x="2826590" y="1524000"/>
                </a:lnTo>
                <a:lnTo>
                  <a:pt x="2828747" y="1536700"/>
                </a:lnTo>
                <a:lnTo>
                  <a:pt x="2863434" y="1536700"/>
                </a:lnTo>
                <a:lnTo>
                  <a:pt x="2864090" y="1524000"/>
                </a:lnTo>
                <a:close/>
              </a:path>
              <a:path w="4571691" h="1536700">
                <a:moveTo>
                  <a:pt x="2948652" y="1524000"/>
                </a:moveTo>
                <a:lnTo>
                  <a:pt x="2881434" y="1524000"/>
                </a:lnTo>
                <a:lnTo>
                  <a:pt x="2882934" y="1536700"/>
                </a:lnTo>
                <a:lnTo>
                  <a:pt x="2944528" y="1536700"/>
                </a:lnTo>
                <a:lnTo>
                  <a:pt x="2948652" y="1524000"/>
                </a:lnTo>
                <a:close/>
              </a:path>
              <a:path w="4571691" h="1536700">
                <a:moveTo>
                  <a:pt x="2973278" y="1498600"/>
                </a:moveTo>
                <a:lnTo>
                  <a:pt x="2945371" y="1498600"/>
                </a:lnTo>
                <a:lnTo>
                  <a:pt x="2940777" y="1511300"/>
                </a:lnTo>
                <a:lnTo>
                  <a:pt x="2958778" y="1511300"/>
                </a:lnTo>
                <a:lnTo>
                  <a:pt x="2960933" y="1524000"/>
                </a:lnTo>
                <a:lnTo>
                  <a:pt x="2960933" y="1536700"/>
                </a:lnTo>
                <a:lnTo>
                  <a:pt x="2979525" y="1536700"/>
                </a:lnTo>
                <a:lnTo>
                  <a:pt x="2977882" y="1524459"/>
                </a:lnTo>
                <a:lnTo>
                  <a:pt x="2977621" y="1524000"/>
                </a:lnTo>
                <a:lnTo>
                  <a:pt x="2973216" y="1524000"/>
                </a:lnTo>
                <a:lnTo>
                  <a:pt x="2975125" y="1512757"/>
                </a:lnTo>
                <a:lnTo>
                  <a:pt x="2973278" y="1498600"/>
                </a:lnTo>
                <a:close/>
              </a:path>
              <a:path w="4571691" h="1536700">
                <a:moveTo>
                  <a:pt x="2977884" y="1524462"/>
                </a:moveTo>
                <a:lnTo>
                  <a:pt x="2979525" y="1536700"/>
                </a:lnTo>
                <a:lnTo>
                  <a:pt x="2982604" y="1532765"/>
                </a:lnTo>
                <a:lnTo>
                  <a:pt x="2977884" y="1524462"/>
                </a:lnTo>
                <a:close/>
              </a:path>
              <a:path w="4571691" h="1536700">
                <a:moveTo>
                  <a:pt x="2982604" y="1532765"/>
                </a:moveTo>
                <a:lnTo>
                  <a:pt x="2979525" y="1536700"/>
                </a:lnTo>
                <a:lnTo>
                  <a:pt x="2984840" y="1536700"/>
                </a:lnTo>
                <a:lnTo>
                  <a:pt x="2982604" y="1532765"/>
                </a:lnTo>
                <a:close/>
              </a:path>
              <a:path w="4571691" h="1536700">
                <a:moveTo>
                  <a:pt x="3015965" y="1524000"/>
                </a:moveTo>
                <a:lnTo>
                  <a:pt x="2994385" y="1524000"/>
                </a:lnTo>
                <a:lnTo>
                  <a:pt x="2995616" y="1536700"/>
                </a:lnTo>
                <a:lnTo>
                  <a:pt x="3026849" y="1536700"/>
                </a:lnTo>
                <a:lnTo>
                  <a:pt x="3015965" y="1524000"/>
                </a:lnTo>
                <a:close/>
              </a:path>
              <a:path w="4571691" h="1536700">
                <a:moveTo>
                  <a:pt x="3084396" y="1524000"/>
                </a:moveTo>
                <a:lnTo>
                  <a:pt x="3029216" y="1524000"/>
                </a:lnTo>
                <a:lnTo>
                  <a:pt x="3033537" y="1536700"/>
                </a:lnTo>
                <a:lnTo>
                  <a:pt x="3084490" y="1536700"/>
                </a:lnTo>
                <a:lnTo>
                  <a:pt x="3084396" y="1524000"/>
                </a:lnTo>
                <a:close/>
              </a:path>
              <a:path w="4571691" h="1536700">
                <a:moveTo>
                  <a:pt x="3103041" y="1524000"/>
                </a:moveTo>
                <a:lnTo>
                  <a:pt x="3086952" y="1524000"/>
                </a:lnTo>
                <a:lnTo>
                  <a:pt x="3084964" y="1536700"/>
                </a:lnTo>
                <a:lnTo>
                  <a:pt x="3103893" y="1536700"/>
                </a:lnTo>
                <a:lnTo>
                  <a:pt x="3103041" y="1524000"/>
                </a:lnTo>
                <a:close/>
              </a:path>
              <a:path w="4571691" h="1536700">
                <a:moveTo>
                  <a:pt x="3136737" y="1524000"/>
                </a:moveTo>
                <a:lnTo>
                  <a:pt x="3114683" y="1524000"/>
                </a:lnTo>
                <a:lnTo>
                  <a:pt x="3113831" y="1536700"/>
                </a:lnTo>
                <a:lnTo>
                  <a:pt x="3131247" y="1536700"/>
                </a:lnTo>
                <a:lnTo>
                  <a:pt x="3136481" y="1527809"/>
                </a:lnTo>
                <a:lnTo>
                  <a:pt x="3136737" y="1524000"/>
                </a:lnTo>
                <a:close/>
              </a:path>
              <a:path w="4571691" h="1536700">
                <a:moveTo>
                  <a:pt x="3185576" y="1524000"/>
                </a:moveTo>
                <a:lnTo>
                  <a:pt x="3138724" y="1524000"/>
                </a:lnTo>
                <a:lnTo>
                  <a:pt x="3136481" y="1527809"/>
                </a:lnTo>
                <a:lnTo>
                  <a:pt x="3135885" y="1536700"/>
                </a:lnTo>
                <a:lnTo>
                  <a:pt x="3188699" y="1536700"/>
                </a:lnTo>
                <a:lnTo>
                  <a:pt x="3185576" y="1524000"/>
                </a:lnTo>
                <a:close/>
              </a:path>
              <a:path w="4571691" h="1536700">
                <a:moveTo>
                  <a:pt x="3231241" y="1511300"/>
                </a:moveTo>
                <a:lnTo>
                  <a:pt x="3020982" y="1511300"/>
                </a:lnTo>
                <a:lnTo>
                  <a:pt x="3026376" y="1524000"/>
                </a:lnTo>
                <a:lnTo>
                  <a:pt x="3190119" y="1524000"/>
                </a:lnTo>
                <a:lnTo>
                  <a:pt x="3194757" y="1536700"/>
                </a:lnTo>
                <a:lnTo>
                  <a:pt x="3223971" y="1536700"/>
                </a:lnTo>
                <a:lnTo>
                  <a:pt x="3231899" y="1526405"/>
                </a:lnTo>
                <a:lnTo>
                  <a:pt x="3231359" y="1524459"/>
                </a:lnTo>
                <a:lnTo>
                  <a:pt x="3231241" y="1511300"/>
                </a:lnTo>
                <a:close/>
              </a:path>
              <a:path w="4571691" h="1536700">
                <a:moveTo>
                  <a:pt x="3246967" y="1524000"/>
                </a:moveTo>
                <a:lnTo>
                  <a:pt x="3233752" y="1524000"/>
                </a:lnTo>
                <a:lnTo>
                  <a:pt x="3231900" y="1526405"/>
                </a:lnTo>
                <a:lnTo>
                  <a:pt x="3234757" y="1536700"/>
                </a:lnTo>
                <a:lnTo>
                  <a:pt x="3239752" y="1536700"/>
                </a:lnTo>
                <a:lnTo>
                  <a:pt x="3246967" y="1524000"/>
                </a:lnTo>
                <a:close/>
              </a:path>
              <a:path w="4571691" h="1536700">
                <a:moveTo>
                  <a:pt x="3289702" y="1524000"/>
                </a:moveTo>
                <a:lnTo>
                  <a:pt x="3251221" y="1524000"/>
                </a:lnTo>
                <a:lnTo>
                  <a:pt x="3260934" y="1536700"/>
                </a:lnTo>
                <a:lnTo>
                  <a:pt x="3288314" y="1536700"/>
                </a:lnTo>
                <a:lnTo>
                  <a:pt x="3289702" y="1524000"/>
                </a:lnTo>
                <a:close/>
              </a:path>
              <a:path w="4571691" h="1536700">
                <a:moveTo>
                  <a:pt x="3328737" y="1524000"/>
                </a:moveTo>
                <a:lnTo>
                  <a:pt x="3303206" y="1524000"/>
                </a:lnTo>
                <a:lnTo>
                  <a:pt x="3301079" y="1536700"/>
                </a:lnTo>
                <a:lnTo>
                  <a:pt x="3329661" y="1536700"/>
                </a:lnTo>
                <a:lnTo>
                  <a:pt x="3328737" y="1524000"/>
                </a:lnTo>
                <a:close/>
              </a:path>
              <a:path w="4571691" h="1536700">
                <a:moveTo>
                  <a:pt x="3348809" y="1524000"/>
                </a:moveTo>
                <a:lnTo>
                  <a:pt x="3328737" y="1524000"/>
                </a:lnTo>
                <a:lnTo>
                  <a:pt x="3337247" y="1536700"/>
                </a:lnTo>
                <a:lnTo>
                  <a:pt x="3352971" y="1536700"/>
                </a:lnTo>
                <a:lnTo>
                  <a:pt x="3348809" y="1524000"/>
                </a:lnTo>
                <a:close/>
              </a:path>
              <a:path w="4571691" h="1536700">
                <a:moveTo>
                  <a:pt x="3392017" y="1524000"/>
                </a:moveTo>
                <a:lnTo>
                  <a:pt x="3358346" y="1524000"/>
                </a:lnTo>
                <a:lnTo>
                  <a:pt x="3362010" y="1536700"/>
                </a:lnTo>
                <a:lnTo>
                  <a:pt x="3402061" y="1536700"/>
                </a:lnTo>
                <a:lnTo>
                  <a:pt x="3392017" y="1524000"/>
                </a:lnTo>
                <a:close/>
              </a:path>
              <a:path w="4571691" h="1536700">
                <a:moveTo>
                  <a:pt x="3445841" y="1524000"/>
                </a:moveTo>
                <a:lnTo>
                  <a:pt x="3399956" y="1524000"/>
                </a:lnTo>
                <a:lnTo>
                  <a:pt x="3410579" y="1536700"/>
                </a:lnTo>
                <a:lnTo>
                  <a:pt x="3447599" y="1536700"/>
                </a:lnTo>
                <a:lnTo>
                  <a:pt x="3445841" y="1524000"/>
                </a:lnTo>
                <a:close/>
              </a:path>
              <a:path w="4571691" h="1536700">
                <a:moveTo>
                  <a:pt x="3486654" y="1498600"/>
                </a:moveTo>
                <a:lnTo>
                  <a:pt x="3465081" y="1498600"/>
                </a:lnTo>
                <a:lnTo>
                  <a:pt x="3460827" y="1511300"/>
                </a:lnTo>
                <a:lnTo>
                  <a:pt x="3234509" y="1511300"/>
                </a:lnTo>
                <a:lnTo>
                  <a:pt x="3238673" y="1524000"/>
                </a:lnTo>
                <a:lnTo>
                  <a:pt x="3451591" y="1524000"/>
                </a:lnTo>
                <a:lnTo>
                  <a:pt x="3455845" y="1536700"/>
                </a:lnTo>
                <a:lnTo>
                  <a:pt x="3477219" y="1536700"/>
                </a:lnTo>
                <a:lnTo>
                  <a:pt x="3487203" y="1524000"/>
                </a:lnTo>
                <a:lnTo>
                  <a:pt x="3489050" y="1516972"/>
                </a:lnTo>
                <a:lnTo>
                  <a:pt x="3486654" y="1498600"/>
                </a:lnTo>
                <a:close/>
              </a:path>
              <a:path w="4571691" h="1536700">
                <a:moveTo>
                  <a:pt x="3502839" y="1524000"/>
                </a:moveTo>
                <a:lnTo>
                  <a:pt x="3491196" y="1524000"/>
                </a:lnTo>
                <a:lnTo>
                  <a:pt x="3492901" y="1536700"/>
                </a:lnTo>
                <a:lnTo>
                  <a:pt x="3502839" y="1524000"/>
                </a:lnTo>
                <a:close/>
              </a:path>
              <a:path w="4571691" h="1536700">
                <a:moveTo>
                  <a:pt x="3529340" y="1524000"/>
                </a:moveTo>
                <a:lnTo>
                  <a:pt x="3507760" y="1524000"/>
                </a:lnTo>
                <a:lnTo>
                  <a:pt x="3508990" y="1536700"/>
                </a:lnTo>
                <a:lnTo>
                  <a:pt x="3540225" y="1536700"/>
                </a:lnTo>
                <a:lnTo>
                  <a:pt x="3529340" y="1524000"/>
                </a:lnTo>
                <a:close/>
              </a:path>
              <a:path w="4571691" h="1536700">
                <a:moveTo>
                  <a:pt x="3597771" y="1524000"/>
                </a:moveTo>
                <a:lnTo>
                  <a:pt x="3542591" y="1524000"/>
                </a:lnTo>
                <a:lnTo>
                  <a:pt x="3546912" y="1536700"/>
                </a:lnTo>
                <a:lnTo>
                  <a:pt x="3597866" y="1536700"/>
                </a:lnTo>
                <a:lnTo>
                  <a:pt x="3597771" y="1524000"/>
                </a:lnTo>
                <a:close/>
              </a:path>
              <a:path w="4571691" h="1536700">
                <a:moveTo>
                  <a:pt x="3616417" y="1524000"/>
                </a:moveTo>
                <a:lnTo>
                  <a:pt x="3600326" y="1524000"/>
                </a:lnTo>
                <a:lnTo>
                  <a:pt x="3598339" y="1536700"/>
                </a:lnTo>
                <a:lnTo>
                  <a:pt x="3617269" y="1536700"/>
                </a:lnTo>
                <a:lnTo>
                  <a:pt x="3616417" y="1524000"/>
                </a:lnTo>
                <a:close/>
              </a:path>
              <a:path w="4571691" h="1536700">
                <a:moveTo>
                  <a:pt x="3650112" y="1524000"/>
                </a:moveTo>
                <a:lnTo>
                  <a:pt x="3628059" y="1524000"/>
                </a:lnTo>
                <a:lnTo>
                  <a:pt x="3627207" y="1536700"/>
                </a:lnTo>
                <a:lnTo>
                  <a:pt x="3644623" y="1536700"/>
                </a:lnTo>
                <a:lnTo>
                  <a:pt x="3649856" y="1527809"/>
                </a:lnTo>
                <a:lnTo>
                  <a:pt x="3650112" y="1524000"/>
                </a:lnTo>
                <a:close/>
              </a:path>
              <a:path w="4571691" h="1536700">
                <a:moveTo>
                  <a:pt x="3698951" y="1524000"/>
                </a:moveTo>
                <a:lnTo>
                  <a:pt x="3652099" y="1524000"/>
                </a:lnTo>
                <a:lnTo>
                  <a:pt x="3649856" y="1527809"/>
                </a:lnTo>
                <a:lnTo>
                  <a:pt x="3649261" y="1536700"/>
                </a:lnTo>
                <a:lnTo>
                  <a:pt x="3702075" y="1536700"/>
                </a:lnTo>
                <a:lnTo>
                  <a:pt x="3698951" y="1524000"/>
                </a:lnTo>
                <a:close/>
              </a:path>
              <a:path w="4571691" h="1536700">
                <a:moveTo>
                  <a:pt x="3745621" y="1511300"/>
                </a:moveTo>
                <a:lnTo>
                  <a:pt x="3534356" y="1511300"/>
                </a:lnTo>
                <a:lnTo>
                  <a:pt x="3539751" y="1524000"/>
                </a:lnTo>
                <a:lnTo>
                  <a:pt x="3703493" y="1524000"/>
                </a:lnTo>
                <a:lnTo>
                  <a:pt x="3708132" y="1536700"/>
                </a:lnTo>
                <a:lnTo>
                  <a:pt x="3737346" y="1536700"/>
                </a:lnTo>
                <a:lnTo>
                  <a:pt x="3745032" y="1526719"/>
                </a:lnTo>
                <a:lnTo>
                  <a:pt x="3744871" y="1524000"/>
                </a:lnTo>
                <a:lnTo>
                  <a:pt x="3745621" y="1511300"/>
                </a:lnTo>
                <a:close/>
              </a:path>
              <a:path w="4571691" h="1536700">
                <a:moveTo>
                  <a:pt x="3775247" y="1524000"/>
                </a:moveTo>
                <a:lnTo>
                  <a:pt x="3747127" y="1524000"/>
                </a:lnTo>
                <a:lnTo>
                  <a:pt x="3745032" y="1526719"/>
                </a:lnTo>
                <a:lnTo>
                  <a:pt x="3745622" y="1536700"/>
                </a:lnTo>
                <a:lnTo>
                  <a:pt x="3776747" y="1536700"/>
                </a:lnTo>
                <a:lnTo>
                  <a:pt x="3775247" y="1524000"/>
                </a:lnTo>
                <a:close/>
              </a:path>
              <a:path w="4571691" h="1536700">
                <a:moveTo>
                  <a:pt x="3799152" y="1524000"/>
                </a:moveTo>
                <a:lnTo>
                  <a:pt x="3785372" y="1524000"/>
                </a:lnTo>
                <a:lnTo>
                  <a:pt x="3786122" y="1536700"/>
                </a:lnTo>
                <a:lnTo>
                  <a:pt x="3803465" y="1536700"/>
                </a:lnTo>
                <a:lnTo>
                  <a:pt x="3799152" y="1524000"/>
                </a:lnTo>
                <a:close/>
              </a:path>
              <a:path w="4571691" h="1536700">
                <a:moveTo>
                  <a:pt x="3840872" y="1524000"/>
                </a:moveTo>
                <a:lnTo>
                  <a:pt x="3822216" y="1524000"/>
                </a:lnTo>
                <a:lnTo>
                  <a:pt x="3822778" y="1536700"/>
                </a:lnTo>
                <a:lnTo>
                  <a:pt x="3839841" y="1536700"/>
                </a:lnTo>
                <a:lnTo>
                  <a:pt x="3840872" y="1524000"/>
                </a:lnTo>
                <a:close/>
              </a:path>
              <a:path w="4571691" h="1536700">
                <a:moveTo>
                  <a:pt x="3890840" y="1524000"/>
                </a:moveTo>
                <a:lnTo>
                  <a:pt x="3853341" y="1524000"/>
                </a:lnTo>
                <a:lnTo>
                  <a:pt x="3855497" y="1536700"/>
                </a:lnTo>
                <a:lnTo>
                  <a:pt x="3890185" y="1536700"/>
                </a:lnTo>
                <a:lnTo>
                  <a:pt x="3890840" y="1524000"/>
                </a:lnTo>
                <a:close/>
              </a:path>
              <a:path w="4571691" h="1536700">
                <a:moveTo>
                  <a:pt x="3975403" y="1524000"/>
                </a:moveTo>
                <a:lnTo>
                  <a:pt x="3908184" y="1524000"/>
                </a:lnTo>
                <a:lnTo>
                  <a:pt x="3909684" y="1536700"/>
                </a:lnTo>
                <a:lnTo>
                  <a:pt x="3971278" y="1536700"/>
                </a:lnTo>
                <a:lnTo>
                  <a:pt x="3975403" y="1524000"/>
                </a:lnTo>
                <a:close/>
              </a:path>
              <a:path w="4571691" h="1536700">
                <a:moveTo>
                  <a:pt x="3998437" y="1498600"/>
                </a:moveTo>
                <a:lnTo>
                  <a:pt x="3972121" y="1498600"/>
                </a:lnTo>
                <a:lnTo>
                  <a:pt x="3967528" y="1511300"/>
                </a:lnTo>
                <a:lnTo>
                  <a:pt x="3985529" y="1511300"/>
                </a:lnTo>
                <a:lnTo>
                  <a:pt x="3987684" y="1524000"/>
                </a:lnTo>
                <a:lnTo>
                  <a:pt x="3987684" y="1536700"/>
                </a:lnTo>
                <a:lnTo>
                  <a:pt x="4004819" y="1536700"/>
                </a:lnTo>
                <a:lnTo>
                  <a:pt x="4001294" y="1524000"/>
                </a:lnTo>
                <a:lnTo>
                  <a:pt x="3999966" y="1524000"/>
                </a:lnTo>
                <a:lnTo>
                  <a:pt x="4001300" y="1516138"/>
                </a:lnTo>
                <a:lnTo>
                  <a:pt x="4001305" y="1511300"/>
                </a:lnTo>
                <a:lnTo>
                  <a:pt x="3998437" y="1498600"/>
                </a:lnTo>
                <a:close/>
              </a:path>
              <a:path w="4571691" h="1536700">
                <a:moveTo>
                  <a:pt x="4029147" y="1498600"/>
                </a:moveTo>
                <a:lnTo>
                  <a:pt x="4003622" y="1498600"/>
                </a:lnTo>
                <a:lnTo>
                  <a:pt x="4002121" y="1511300"/>
                </a:lnTo>
                <a:lnTo>
                  <a:pt x="4001301" y="1516135"/>
                </a:lnTo>
                <a:lnTo>
                  <a:pt x="4001294" y="1524000"/>
                </a:lnTo>
                <a:lnTo>
                  <a:pt x="4004819" y="1536700"/>
                </a:lnTo>
                <a:lnTo>
                  <a:pt x="4009815" y="1536700"/>
                </a:lnTo>
                <a:lnTo>
                  <a:pt x="4010702" y="1535136"/>
                </a:lnTo>
                <a:lnTo>
                  <a:pt x="4004372" y="1524000"/>
                </a:lnTo>
                <a:lnTo>
                  <a:pt x="4283567" y="1524000"/>
                </a:lnTo>
                <a:lnTo>
                  <a:pt x="4285817" y="1512757"/>
                </a:lnTo>
                <a:lnTo>
                  <a:pt x="4285866" y="1511300"/>
                </a:lnTo>
                <a:lnTo>
                  <a:pt x="4036917" y="1511300"/>
                </a:lnTo>
                <a:lnTo>
                  <a:pt x="4029147" y="1498600"/>
                </a:lnTo>
                <a:close/>
              </a:path>
              <a:path w="4571691" h="1536700">
                <a:moveTo>
                  <a:pt x="4010702" y="1535137"/>
                </a:moveTo>
                <a:lnTo>
                  <a:pt x="4009815" y="1536700"/>
                </a:lnTo>
                <a:lnTo>
                  <a:pt x="4011590" y="1536700"/>
                </a:lnTo>
                <a:lnTo>
                  <a:pt x="4010702" y="1535137"/>
                </a:lnTo>
                <a:close/>
              </a:path>
              <a:path w="4571691" h="1536700">
                <a:moveTo>
                  <a:pt x="4059764" y="1524000"/>
                </a:moveTo>
                <a:lnTo>
                  <a:pt x="4021284" y="1524000"/>
                </a:lnTo>
                <a:lnTo>
                  <a:pt x="4030997" y="1536700"/>
                </a:lnTo>
                <a:lnTo>
                  <a:pt x="4058377" y="1536700"/>
                </a:lnTo>
                <a:lnTo>
                  <a:pt x="4059764" y="1524000"/>
                </a:lnTo>
                <a:close/>
              </a:path>
              <a:path w="4571691" h="1536700">
                <a:moveTo>
                  <a:pt x="4098800" y="1524000"/>
                </a:moveTo>
                <a:lnTo>
                  <a:pt x="4073269" y="1524000"/>
                </a:lnTo>
                <a:lnTo>
                  <a:pt x="4071142" y="1536700"/>
                </a:lnTo>
                <a:lnTo>
                  <a:pt x="4099725" y="1536700"/>
                </a:lnTo>
                <a:lnTo>
                  <a:pt x="4098800" y="1524000"/>
                </a:lnTo>
                <a:close/>
              </a:path>
              <a:path w="4571691" h="1536700">
                <a:moveTo>
                  <a:pt x="4118872" y="1524000"/>
                </a:moveTo>
                <a:lnTo>
                  <a:pt x="4098800" y="1524000"/>
                </a:lnTo>
                <a:lnTo>
                  <a:pt x="4107309" y="1536700"/>
                </a:lnTo>
                <a:lnTo>
                  <a:pt x="4123034" y="1536700"/>
                </a:lnTo>
                <a:lnTo>
                  <a:pt x="4118872" y="1524000"/>
                </a:lnTo>
                <a:close/>
              </a:path>
              <a:path w="4571691" h="1536700">
                <a:moveTo>
                  <a:pt x="4178120" y="1524000"/>
                </a:moveTo>
                <a:lnTo>
                  <a:pt x="4129535" y="1524000"/>
                </a:lnTo>
                <a:lnTo>
                  <a:pt x="4131368" y="1536700"/>
                </a:lnTo>
                <a:lnTo>
                  <a:pt x="4188433" y="1536700"/>
                </a:lnTo>
                <a:lnTo>
                  <a:pt x="4178120" y="1524000"/>
                </a:lnTo>
                <a:close/>
              </a:path>
              <a:path w="4571691" h="1536700">
                <a:moveTo>
                  <a:pt x="4240759" y="1524000"/>
                </a:moveTo>
                <a:lnTo>
                  <a:pt x="4192006" y="1524000"/>
                </a:lnTo>
                <a:lnTo>
                  <a:pt x="4203558" y="1536700"/>
                </a:lnTo>
                <a:lnTo>
                  <a:pt x="4242884" y="1536700"/>
                </a:lnTo>
                <a:lnTo>
                  <a:pt x="4240759" y="1524000"/>
                </a:lnTo>
                <a:close/>
              </a:path>
              <a:path w="4571691" h="1536700">
                <a:moveTo>
                  <a:pt x="4283567" y="1524000"/>
                </a:moveTo>
                <a:lnTo>
                  <a:pt x="4247570" y="1524000"/>
                </a:lnTo>
                <a:lnTo>
                  <a:pt x="4252179" y="1536700"/>
                </a:lnTo>
                <a:lnTo>
                  <a:pt x="4274219" y="1536700"/>
                </a:lnTo>
                <a:lnTo>
                  <a:pt x="4283567" y="1524000"/>
                </a:lnTo>
                <a:close/>
              </a:path>
              <a:path w="4571691" h="1536700">
                <a:moveTo>
                  <a:pt x="4298207" y="1524000"/>
                </a:moveTo>
                <a:lnTo>
                  <a:pt x="4287927" y="1524000"/>
                </a:lnTo>
                <a:lnTo>
                  <a:pt x="4289811" y="1536700"/>
                </a:lnTo>
                <a:lnTo>
                  <a:pt x="4298207" y="1524000"/>
                </a:lnTo>
                <a:close/>
              </a:path>
              <a:path w="4571691" h="1536700">
                <a:moveTo>
                  <a:pt x="4326769" y="1524000"/>
                </a:moveTo>
                <a:lnTo>
                  <a:pt x="4304546" y="1524000"/>
                </a:lnTo>
                <a:lnTo>
                  <a:pt x="4311603" y="1536700"/>
                </a:lnTo>
                <a:lnTo>
                  <a:pt x="4326769" y="1524000"/>
                </a:lnTo>
                <a:close/>
              </a:path>
              <a:path w="4571691" h="1536700">
                <a:moveTo>
                  <a:pt x="4017030" y="1524000"/>
                </a:moveTo>
                <a:lnTo>
                  <a:pt x="4004372" y="1524000"/>
                </a:lnTo>
                <a:lnTo>
                  <a:pt x="4010702" y="1535137"/>
                </a:lnTo>
                <a:lnTo>
                  <a:pt x="4017030" y="1524000"/>
                </a:lnTo>
                <a:close/>
              </a:path>
              <a:path w="4571691" h="1536700">
                <a:moveTo>
                  <a:pt x="1193465" y="1524000"/>
                </a:moveTo>
                <a:lnTo>
                  <a:pt x="1180807" y="1524000"/>
                </a:lnTo>
                <a:lnTo>
                  <a:pt x="1187139" y="1535136"/>
                </a:lnTo>
                <a:lnTo>
                  <a:pt x="1193465" y="1524000"/>
                </a:lnTo>
                <a:close/>
              </a:path>
              <a:path w="4571691" h="1536700">
                <a:moveTo>
                  <a:pt x="2476903" y="1524000"/>
                </a:moveTo>
                <a:lnTo>
                  <a:pt x="2464247" y="1524000"/>
                </a:lnTo>
                <a:lnTo>
                  <a:pt x="2470577" y="1535136"/>
                </a:lnTo>
                <a:lnTo>
                  <a:pt x="2476903" y="1524000"/>
                </a:lnTo>
                <a:close/>
              </a:path>
              <a:path w="4571691" h="1536700">
                <a:moveTo>
                  <a:pt x="1706025" y="1524000"/>
                </a:moveTo>
                <a:lnTo>
                  <a:pt x="1694383" y="1524000"/>
                </a:lnTo>
                <a:lnTo>
                  <a:pt x="1694446" y="1524462"/>
                </a:lnTo>
                <a:lnTo>
                  <a:pt x="1699166" y="1532765"/>
                </a:lnTo>
                <a:lnTo>
                  <a:pt x="1706025" y="1524000"/>
                </a:lnTo>
                <a:close/>
              </a:path>
              <a:path w="4571691" h="1536700">
                <a:moveTo>
                  <a:pt x="2989463" y="1524000"/>
                </a:moveTo>
                <a:lnTo>
                  <a:pt x="2977822" y="1524000"/>
                </a:lnTo>
                <a:lnTo>
                  <a:pt x="2977884" y="1524462"/>
                </a:lnTo>
                <a:lnTo>
                  <a:pt x="2982604" y="1532765"/>
                </a:lnTo>
                <a:lnTo>
                  <a:pt x="2989463" y="1524000"/>
                </a:lnTo>
                <a:close/>
              </a:path>
              <a:path w="4571691" h="1536700">
                <a:moveTo>
                  <a:pt x="400491" y="1524000"/>
                </a:moveTo>
                <a:lnTo>
                  <a:pt x="398811" y="1524000"/>
                </a:lnTo>
                <a:lnTo>
                  <a:pt x="399845" y="1529711"/>
                </a:lnTo>
                <a:lnTo>
                  <a:pt x="400491" y="1524000"/>
                </a:lnTo>
                <a:close/>
              </a:path>
              <a:path w="4571691" h="1536700">
                <a:moveTo>
                  <a:pt x="571849" y="1524000"/>
                </a:moveTo>
                <a:lnTo>
                  <a:pt x="569861" y="1524000"/>
                </a:lnTo>
                <a:lnTo>
                  <a:pt x="569606" y="1527809"/>
                </a:lnTo>
                <a:lnTo>
                  <a:pt x="571849" y="1524000"/>
                </a:lnTo>
                <a:close/>
              </a:path>
              <a:path w="4571691" h="1536700">
                <a:moveTo>
                  <a:pt x="1855287" y="1524000"/>
                </a:moveTo>
                <a:lnTo>
                  <a:pt x="1853299" y="1524000"/>
                </a:lnTo>
                <a:lnTo>
                  <a:pt x="1853043" y="1527809"/>
                </a:lnTo>
                <a:lnTo>
                  <a:pt x="1855287" y="1524000"/>
                </a:lnTo>
                <a:close/>
              </a:path>
              <a:path w="4571691" h="1536700">
                <a:moveTo>
                  <a:pt x="3138724" y="1524000"/>
                </a:moveTo>
                <a:lnTo>
                  <a:pt x="3136737" y="1524000"/>
                </a:lnTo>
                <a:lnTo>
                  <a:pt x="3136481" y="1527809"/>
                </a:lnTo>
                <a:lnTo>
                  <a:pt x="3138724" y="1524000"/>
                </a:lnTo>
                <a:close/>
              </a:path>
              <a:path w="4571691" h="1536700">
                <a:moveTo>
                  <a:pt x="3652099" y="1524000"/>
                </a:moveTo>
                <a:lnTo>
                  <a:pt x="3650112" y="1524000"/>
                </a:lnTo>
                <a:lnTo>
                  <a:pt x="3649856" y="1527809"/>
                </a:lnTo>
                <a:lnTo>
                  <a:pt x="3652099" y="1524000"/>
                </a:lnTo>
                <a:close/>
              </a:path>
              <a:path w="4571691" h="1536700">
                <a:moveTo>
                  <a:pt x="3762965" y="1498600"/>
                </a:moveTo>
                <a:lnTo>
                  <a:pt x="3746371" y="1498600"/>
                </a:lnTo>
                <a:lnTo>
                  <a:pt x="3744871" y="1524000"/>
                </a:lnTo>
                <a:lnTo>
                  <a:pt x="3745032" y="1526719"/>
                </a:lnTo>
                <a:lnTo>
                  <a:pt x="3747127" y="1524000"/>
                </a:lnTo>
                <a:lnTo>
                  <a:pt x="3752049" y="1524000"/>
                </a:lnTo>
                <a:lnTo>
                  <a:pt x="3747884" y="1511300"/>
                </a:lnTo>
                <a:lnTo>
                  <a:pt x="3759403" y="1511300"/>
                </a:lnTo>
                <a:lnTo>
                  <a:pt x="3762965" y="1498600"/>
                </a:lnTo>
                <a:close/>
              </a:path>
              <a:path w="4571691" h="1536700">
                <a:moveTo>
                  <a:pt x="1975646" y="1498600"/>
                </a:moveTo>
                <a:lnTo>
                  <a:pt x="1946149" y="1498600"/>
                </a:lnTo>
                <a:lnTo>
                  <a:pt x="1945578" y="1501442"/>
                </a:lnTo>
                <a:lnTo>
                  <a:pt x="1947804" y="1511300"/>
                </a:lnTo>
                <a:lnTo>
                  <a:pt x="1947794" y="1524000"/>
                </a:lnTo>
                <a:lnTo>
                  <a:pt x="1948461" y="1526406"/>
                </a:lnTo>
                <a:lnTo>
                  <a:pt x="1950314" y="1524000"/>
                </a:lnTo>
                <a:lnTo>
                  <a:pt x="1955236" y="1524000"/>
                </a:lnTo>
                <a:lnTo>
                  <a:pt x="1951071" y="1511300"/>
                </a:lnTo>
                <a:lnTo>
                  <a:pt x="1983416" y="1511300"/>
                </a:lnTo>
                <a:lnTo>
                  <a:pt x="1975646" y="1498600"/>
                </a:lnTo>
                <a:close/>
              </a:path>
              <a:path w="4571691" h="1536700">
                <a:moveTo>
                  <a:pt x="3259084" y="1498600"/>
                </a:moveTo>
                <a:lnTo>
                  <a:pt x="3229588" y="1498600"/>
                </a:lnTo>
                <a:lnTo>
                  <a:pt x="3229016" y="1501442"/>
                </a:lnTo>
                <a:lnTo>
                  <a:pt x="3231241" y="1511300"/>
                </a:lnTo>
                <a:lnTo>
                  <a:pt x="3231232" y="1524000"/>
                </a:lnTo>
                <a:lnTo>
                  <a:pt x="3231900" y="1526405"/>
                </a:lnTo>
                <a:lnTo>
                  <a:pt x="3233752" y="1524000"/>
                </a:lnTo>
                <a:lnTo>
                  <a:pt x="3238673" y="1524000"/>
                </a:lnTo>
                <a:lnTo>
                  <a:pt x="3234509" y="1511300"/>
                </a:lnTo>
                <a:lnTo>
                  <a:pt x="3266854" y="1511300"/>
                </a:lnTo>
                <a:lnTo>
                  <a:pt x="3259084" y="1498600"/>
                </a:lnTo>
                <a:close/>
              </a:path>
              <a:path w="4571691" h="1536700">
                <a:moveTo>
                  <a:pt x="692208" y="1498600"/>
                </a:moveTo>
                <a:lnTo>
                  <a:pt x="662711" y="1498600"/>
                </a:lnTo>
                <a:lnTo>
                  <a:pt x="662140" y="1501442"/>
                </a:lnTo>
                <a:lnTo>
                  <a:pt x="664366" y="1511300"/>
                </a:lnTo>
                <a:lnTo>
                  <a:pt x="664355" y="1524000"/>
                </a:lnTo>
                <a:lnTo>
                  <a:pt x="665023" y="1526405"/>
                </a:lnTo>
                <a:lnTo>
                  <a:pt x="666875" y="1524000"/>
                </a:lnTo>
                <a:lnTo>
                  <a:pt x="671798" y="1524000"/>
                </a:lnTo>
                <a:lnTo>
                  <a:pt x="667633" y="1511300"/>
                </a:lnTo>
                <a:lnTo>
                  <a:pt x="699978" y="1511300"/>
                </a:lnTo>
                <a:lnTo>
                  <a:pt x="692208" y="1498600"/>
                </a:lnTo>
                <a:close/>
              </a:path>
              <a:path w="4571691" h="1536700">
                <a:moveTo>
                  <a:pt x="199786" y="1511300"/>
                </a:moveTo>
                <a:lnTo>
                  <a:pt x="189547" y="1511300"/>
                </a:lnTo>
                <a:lnTo>
                  <a:pt x="186674" y="1524000"/>
                </a:lnTo>
                <a:lnTo>
                  <a:pt x="200553" y="1524000"/>
                </a:lnTo>
                <a:lnTo>
                  <a:pt x="199786" y="1511300"/>
                </a:lnTo>
                <a:close/>
              </a:path>
              <a:path w="4571691" h="1536700">
                <a:moveTo>
                  <a:pt x="271779" y="1511300"/>
                </a:moveTo>
                <a:lnTo>
                  <a:pt x="215428" y="1511300"/>
                </a:lnTo>
                <a:lnTo>
                  <a:pt x="214019" y="1524000"/>
                </a:lnTo>
                <a:lnTo>
                  <a:pt x="270545" y="1524000"/>
                </a:lnTo>
                <a:lnTo>
                  <a:pt x="271779" y="1511300"/>
                </a:lnTo>
                <a:close/>
              </a:path>
              <a:path w="4571691" h="1536700">
                <a:moveTo>
                  <a:pt x="409069" y="1498600"/>
                </a:moveTo>
                <a:lnTo>
                  <a:pt x="397620" y="1498600"/>
                </a:lnTo>
                <a:lnTo>
                  <a:pt x="395587" y="1511300"/>
                </a:lnTo>
                <a:lnTo>
                  <a:pt x="395255" y="1512757"/>
                </a:lnTo>
                <a:lnTo>
                  <a:pt x="397191" y="1524000"/>
                </a:lnTo>
                <a:lnTo>
                  <a:pt x="451549" y="1524000"/>
                </a:lnTo>
                <a:lnTo>
                  <a:pt x="454105" y="1511300"/>
                </a:lnTo>
                <a:lnTo>
                  <a:pt x="405649" y="1511300"/>
                </a:lnTo>
                <a:lnTo>
                  <a:pt x="409069" y="1498600"/>
                </a:lnTo>
                <a:close/>
              </a:path>
              <a:path w="4571691" h="1536700">
                <a:moveTo>
                  <a:pt x="1161964" y="1511300"/>
                </a:moveTo>
                <a:lnTo>
                  <a:pt x="1072433" y="1511300"/>
                </a:lnTo>
                <a:lnTo>
                  <a:pt x="1078901" y="1524000"/>
                </a:lnTo>
                <a:lnTo>
                  <a:pt x="1159057" y="1524000"/>
                </a:lnTo>
                <a:lnTo>
                  <a:pt x="1161964" y="1511300"/>
                </a:lnTo>
                <a:close/>
              </a:path>
              <a:path w="4571691" h="1536700">
                <a:moveTo>
                  <a:pt x="1675339" y="1511300"/>
                </a:moveTo>
                <a:lnTo>
                  <a:pt x="1585808" y="1511300"/>
                </a:lnTo>
                <a:lnTo>
                  <a:pt x="1592277" y="1524000"/>
                </a:lnTo>
                <a:lnTo>
                  <a:pt x="1672433" y="1524000"/>
                </a:lnTo>
                <a:lnTo>
                  <a:pt x="1675339" y="1511300"/>
                </a:lnTo>
                <a:close/>
              </a:path>
              <a:path w="4571691" h="1536700">
                <a:moveTo>
                  <a:pt x="1701860" y="1498600"/>
                </a:moveTo>
                <a:lnTo>
                  <a:pt x="1693433" y="1498600"/>
                </a:lnTo>
                <a:lnTo>
                  <a:pt x="1691933" y="1511300"/>
                </a:lnTo>
                <a:lnTo>
                  <a:pt x="1691687" y="1512757"/>
                </a:lnTo>
                <a:lnTo>
                  <a:pt x="1693153" y="1524000"/>
                </a:lnTo>
                <a:lnTo>
                  <a:pt x="1734987" y="1524000"/>
                </a:lnTo>
                <a:lnTo>
                  <a:pt x="1737544" y="1511300"/>
                </a:lnTo>
                <a:lnTo>
                  <a:pt x="1699399" y="1511300"/>
                </a:lnTo>
                <a:lnTo>
                  <a:pt x="1701860" y="1498600"/>
                </a:lnTo>
                <a:close/>
              </a:path>
              <a:path w="4571691" h="1536700">
                <a:moveTo>
                  <a:pt x="2445402" y="1511300"/>
                </a:moveTo>
                <a:lnTo>
                  <a:pt x="2355871" y="1511300"/>
                </a:lnTo>
                <a:lnTo>
                  <a:pt x="2362339" y="1524000"/>
                </a:lnTo>
                <a:lnTo>
                  <a:pt x="2442497" y="1524000"/>
                </a:lnTo>
                <a:lnTo>
                  <a:pt x="2445402" y="1511300"/>
                </a:lnTo>
                <a:close/>
              </a:path>
              <a:path w="4571691" h="1536700">
                <a:moveTo>
                  <a:pt x="2958778" y="1511300"/>
                </a:moveTo>
                <a:lnTo>
                  <a:pt x="2869246" y="1511300"/>
                </a:lnTo>
                <a:lnTo>
                  <a:pt x="2875715" y="1524000"/>
                </a:lnTo>
                <a:lnTo>
                  <a:pt x="2955871" y="1524000"/>
                </a:lnTo>
                <a:lnTo>
                  <a:pt x="2958778" y="1511300"/>
                </a:lnTo>
                <a:close/>
              </a:path>
              <a:path w="4571691" h="1536700">
                <a:moveTo>
                  <a:pt x="2985298" y="1498600"/>
                </a:moveTo>
                <a:lnTo>
                  <a:pt x="2976872" y="1498600"/>
                </a:lnTo>
                <a:lnTo>
                  <a:pt x="2975372" y="1511300"/>
                </a:lnTo>
                <a:lnTo>
                  <a:pt x="2975125" y="1512757"/>
                </a:lnTo>
                <a:lnTo>
                  <a:pt x="2976591" y="1524000"/>
                </a:lnTo>
                <a:lnTo>
                  <a:pt x="3018426" y="1524000"/>
                </a:lnTo>
                <a:lnTo>
                  <a:pt x="3020982" y="1511300"/>
                </a:lnTo>
                <a:lnTo>
                  <a:pt x="2982838" y="1511300"/>
                </a:lnTo>
                <a:lnTo>
                  <a:pt x="2985298" y="1498600"/>
                </a:lnTo>
                <a:close/>
              </a:path>
              <a:path w="4571691" h="1536700">
                <a:moveTo>
                  <a:pt x="3498674" y="1498600"/>
                </a:moveTo>
                <a:lnTo>
                  <a:pt x="3490458" y="1498600"/>
                </a:lnTo>
                <a:lnTo>
                  <a:pt x="3490540" y="1511300"/>
                </a:lnTo>
                <a:lnTo>
                  <a:pt x="3489050" y="1516972"/>
                </a:lnTo>
                <a:lnTo>
                  <a:pt x="3489966" y="1524000"/>
                </a:lnTo>
                <a:lnTo>
                  <a:pt x="3531801" y="1524000"/>
                </a:lnTo>
                <a:lnTo>
                  <a:pt x="3534356" y="1511300"/>
                </a:lnTo>
                <a:lnTo>
                  <a:pt x="3496213" y="1511300"/>
                </a:lnTo>
                <a:lnTo>
                  <a:pt x="3498674" y="1498600"/>
                </a:lnTo>
                <a:close/>
              </a:path>
              <a:path w="4571691" h="1536700">
                <a:moveTo>
                  <a:pt x="3895996" y="1511300"/>
                </a:moveTo>
                <a:lnTo>
                  <a:pt x="3747884" y="1511300"/>
                </a:lnTo>
                <a:lnTo>
                  <a:pt x="3752049" y="1524000"/>
                </a:lnTo>
                <a:lnTo>
                  <a:pt x="3893091" y="1524000"/>
                </a:lnTo>
                <a:lnTo>
                  <a:pt x="3895996" y="1511300"/>
                </a:lnTo>
                <a:close/>
              </a:path>
              <a:path w="4571691" h="1536700">
                <a:moveTo>
                  <a:pt x="3985529" y="1511300"/>
                </a:moveTo>
                <a:lnTo>
                  <a:pt x="3895996" y="1511300"/>
                </a:lnTo>
                <a:lnTo>
                  <a:pt x="3902466" y="1524000"/>
                </a:lnTo>
                <a:lnTo>
                  <a:pt x="3982622" y="1524000"/>
                </a:lnTo>
                <a:lnTo>
                  <a:pt x="3985529" y="1511300"/>
                </a:lnTo>
                <a:close/>
              </a:path>
              <a:path w="4571691" h="1536700">
                <a:moveTo>
                  <a:pt x="4294280" y="1498600"/>
                </a:moveTo>
                <a:lnTo>
                  <a:pt x="4285343" y="1498600"/>
                </a:lnTo>
                <a:lnTo>
                  <a:pt x="4286109" y="1511300"/>
                </a:lnTo>
                <a:lnTo>
                  <a:pt x="4286012" y="1519180"/>
                </a:lnTo>
                <a:lnTo>
                  <a:pt x="4286101" y="1524000"/>
                </a:lnTo>
                <a:lnTo>
                  <a:pt x="4331407" y="1524000"/>
                </a:lnTo>
                <a:lnTo>
                  <a:pt x="4321014" y="1511300"/>
                </a:lnTo>
                <a:lnTo>
                  <a:pt x="4297765" y="1511300"/>
                </a:lnTo>
                <a:lnTo>
                  <a:pt x="4294280" y="1498600"/>
                </a:lnTo>
                <a:close/>
              </a:path>
              <a:path w="4571691" h="1536700">
                <a:moveTo>
                  <a:pt x="4372888" y="1511300"/>
                </a:moveTo>
                <a:lnTo>
                  <a:pt x="4330595" y="1511300"/>
                </a:lnTo>
                <a:lnTo>
                  <a:pt x="4331434" y="1524000"/>
                </a:lnTo>
                <a:lnTo>
                  <a:pt x="4360860" y="1524000"/>
                </a:lnTo>
                <a:lnTo>
                  <a:pt x="4372888" y="1511300"/>
                </a:lnTo>
                <a:close/>
              </a:path>
              <a:path w="4571691" h="1536700">
                <a:moveTo>
                  <a:pt x="4386601" y="1511300"/>
                </a:moveTo>
                <a:lnTo>
                  <a:pt x="4373585" y="1511300"/>
                </a:lnTo>
                <a:lnTo>
                  <a:pt x="4372413" y="1524000"/>
                </a:lnTo>
                <a:lnTo>
                  <a:pt x="4386601" y="1511300"/>
                </a:lnTo>
                <a:close/>
              </a:path>
              <a:path w="4571691" h="1536700">
                <a:moveTo>
                  <a:pt x="2207020" y="1498600"/>
                </a:moveTo>
                <a:lnTo>
                  <a:pt x="2206246" y="1498600"/>
                </a:lnTo>
                <a:lnTo>
                  <a:pt x="2205031" y="1519183"/>
                </a:lnTo>
                <a:lnTo>
                  <a:pt x="2207103" y="1511300"/>
                </a:lnTo>
                <a:lnTo>
                  <a:pt x="2207020" y="1498600"/>
                </a:lnTo>
                <a:close/>
              </a:path>
              <a:path w="4571691" h="1536700">
                <a:moveTo>
                  <a:pt x="1436957" y="1498600"/>
                </a:moveTo>
                <a:lnTo>
                  <a:pt x="1436183" y="1498600"/>
                </a:lnTo>
                <a:lnTo>
                  <a:pt x="1434967" y="1519182"/>
                </a:lnTo>
                <a:lnTo>
                  <a:pt x="1437039" y="1511300"/>
                </a:lnTo>
                <a:lnTo>
                  <a:pt x="1436957" y="1498600"/>
                </a:lnTo>
                <a:close/>
              </a:path>
              <a:path w="4571691" h="1536700">
                <a:moveTo>
                  <a:pt x="2720395" y="1498600"/>
                </a:moveTo>
                <a:lnTo>
                  <a:pt x="2719621" y="1498600"/>
                </a:lnTo>
                <a:lnTo>
                  <a:pt x="2718405" y="1519182"/>
                </a:lnTo>
                <a:lnTo>
                  <a:pt x="2720477" y="1511300"/>
                </a:lnTo>
                <a:lnTo>
                  <a:pt x="2720395" y="1498600"/>
                </a:lnTo>
                <a:close/>
              </a:path>
              <a:path w="4571691" h="1536700">
                <a:moveTo>
                  <a:pt x="923581" y="1498600"/>
                </a:moveTo>
                <a:lnTo>
                  <a:pt x="922808" y="1498600"/>
                </a:lnTo>
                <a:lnTo>
                  <a:pt x="921593" y="1519180"/>
                </a:lnTo>
                <a:lnTo>
                  <a:pt x="923664" y="1511300"/>
                </a:lnTo>
                <a:lnTo>
                  <a:pt x="923581" y="1498600"/>
                </a:lnTo>
                <a:close/>
              </a:path>
              <a:path w="4571691" h="1536700">
                <a:moveTo>
                  <a:pt x="3490458" y="1498600"/>
                </a:moveTo>
                <a:lnTo>
                  <a:pt x="3486654" y="1498600"/>
                </a:lnTo>
                <a:lnTo>
                  <a:pt x="3489050" y="1516972"/>
                </a:lnTo>
                <a:lnTo>
                  <a:pt x="3490540" y="1511300"/>
                </a:lnTo>
                <a:lnTo>
                  <a:pt x="3490458" y="1498600"/>
                </a:lnTo>
                <a:close/>
              </a:path>
              <a:path w="4571691" h="1536700">
                <a:moveTo>
                  <a:pt x="1180058" y="1498600"/>
                </a:moveTo>
                <a:lnTo>
                  <a:pt x="1174873" y="1498600"/>
                </a:lnTo>
                <a:lnTo>
                  <a:pt x="1177740" y="1511300"/>
                </a:lnTo>
                <a:lnTo>
                  <a:pt x="1177737" y="1516138"/>
                </a:lnTo>
                <a:lnTo>
                  <a:pt x="1178558" y="1511300"/>
                </a:lnTo>
                <a:lnTo>
                  <a:pt x="1180058" y="1498600"/>
                </a:lnTo>
                <a:close/>
              </a:path>
              <a:path w="4571691" h="1536700">
                <a:moveTo>
                  <a:pt x="2463496" y="1498600"/>
                </a:moveTo>
                <a:lnTo>
                  <a:pt x="2458311" y="1498600"/>
                </a:lnTo>
                <a:lnTo>
                  <a:pt x="2461178" y="1511300"/>
                </a:lnTo>
                <a:lnTo>
                  <a:pt x="2461175" y="1516138"/>
                </a:lnTo>
                <a:lnTo>
                  <a:pt x="2461996" y="1511300"/>
                </a:lnTo>
                <a:lnTo>
                  <a:pt x="2463496" y="1498600"/>
                </a:lnTo>
                <a:close/>
              </a:path>
              <a:path w="4571691" h="1536700">
                <a:moveTo>
                  <a:pt x="4003622" y="1498600"/>
                </a:moveTo>
                <a:lnTo>
                  <a:pt x="3998437" y="1498600"/>
                </a:lnTo>
                <a:lnTo>
                  <a:pt x="4001305" y="1511300"/>
                </a:lnTo>
                <a:lnTo>
                  <a:pt x="4001301" y="1516135"/>
                </a:lnTo>
                <a:lnTo>
                  <a:pt x="4002121" y="1511300"/>
                </a:lnTo>
                <a:lnTo>
                  <a:pt x="4003622" y="1498600"/>
                </a:lnTo>
                <a:close/>
              </a:path>
              <a:path w="4571691" h="1536700">
                <a:moveTo>
                  <a:pt x="2976872" y="1498600"/>
                </a:moveTo>
                <a:lnTo>
                  <a:pt x="2973278" y="1498600"/>
                </a:lnTo>
                <a:lnTo>
                  <a:pt x="2975125" y="1512757"/>
                </a:lnTo>
                <a:lnTo>
                  <a:pt x="2975372" y="1511300"/>
                </a:lnTo>
                <a:lnTo>
                  <a:pt x="2976872" y="1498600"/>
                </a:lnTo>
                <a:close/>
              </a:path>
              <a:path w="4571691" h="1536700">
                <a:moveTo>
                  <a:pt x="1693433" y="1498600"/>
                </a:moveTo>
                <a:lnTo>
                  <a:pt x="1689840" y="1498600"/>
                </a:lnTo>
                <a:lnTo>
                  <a:pt x="1691686" y="1512752"/>
                </a:lnTo>
                <a:lnTo>
                  <a:pt x="1691933" y="1511300"/>
                </a:lnTo>
                <a:lnTo>
                  <a:pt x="1693433" y="1498600"/>
                </a:lnTo>
                <a:close/>
              </a:path>
              <a:path w="4571691" h="1536700">
                <a:moveTo>
                  <a:pt x="397620" y="1498600"/>
                </a:moveTo>
                <a:lnTo>
                  <a:pt x="392817" y="1498600"/>
                </a:lnTo>
                <a:lnTo>
                  <a:pt x="395253" y="1512749"/>
                </a:lnTo>
                <a:lnTo>
                  <a:pt x="395587" y="1511300"/>
                </a:lnTo>
                <a:lnTo>
                  <a:pt x="397620" y="1498600"/>
                </a:lnTo>
                <a:close/>
              </a:path>
              <a:path w="4571691" h="1536700">
                <a:moveTo>
                  <a:pt x="4285343" y="1498600"/>
                </a:moveTo>
                <a:lnTo>
                  <a:pt x="4281652" y="1498600"/>
                </a:lnTo>
                <a:lnTo>
                  <a:pt x="4285866" y="1511300"/>
                </a:lnTo>
                <a:lnTo>
                  <a:pt x="4285887" y="1512411"/>
                </a:lnTo>
                <a:lnTo>
                  <a:pt x="4286109" y="1511300"/>
                </a:lnTo>
                <a:lnTo>
                  <a:pt x="4285343" y="1498600"/>
                </a:lnTo>
                <a:close/>
              </a:path>
              <a:path w="4571691" h="1536700">
                <a:moveTo>
                  <a:pt x="182345" y="1498600"/>
                </a:moveTo>
                <a:lnTo>
                  <a:pt x="152868" y="1498600"/>
                </a:lnTo>
                <a:lnTo>
                  <a:pt x="156264" y="1511300"/>
                </a:lnTo>
                <a:lnTo>
                  <a:pt x="177168" y="1511300"/>
                </a:lnTo>
                <a:lnTo>
                  <a:pt x="182345" y="1498600"/>
                </a:lnTo>
                <a:close/>
              </a:path>
              <a:path w="4571691" h="1536700">
                <a:moveTo>
                  <a:pt x="308039" y="1498600"/>
                </a:moveTo>
                <a:lnTo>
                  <a:pt x="188106" y="1498600"/>
                </a:lnTo>
                <a:lnTo>
                  <a:pt x="191048" y="1511300"/>
                </a:lnTo>
                <a:lnTo>
                  <a:pt x="306210" y="1511300"/>
                </a:lnTo>
                <a:lnTo>
                  <a:pt x="308039" y="1498600"/>
                </a:lnTo>
                <a:close/>
              </a:path>
              <a:path w="4571691" h="1536700">
                <a:moveTo>
                  <a:pt x="345409" y="1498600"/>
                </a:moveTo>
                <a:lnTo>
                  <a:pt x="322129" y="1498600"/>
                </a:lnTo>
                <a:lnTo>
                  <a:pt x="315793" y="1511300"/>
                </a:lnTo>
                <a:lnTo>
                  <a:pt x="352093" y="1511300"/>
                </a:lnTo>
                <a:lnTo>
                  <a:pt x="345409" y="1498600"/>
                </a:lnTo>
                <a:close/>
              </a:path>
              <a:path w="4571691" h="1536700">
                <a:moveTo>
                  <a:pt x="449940" y="1498600"/>
                </a:moveTo>
                <a:lnTo>
                  <a:pt x="427224" y="1498600"/>
                </a:lnTo>
                <a:lnTo>
                  <a:pt x="418219" y="1511300"/>
                </a:lnTo>
                <a:lnTo>
                  <a:pt x="456187" y="1511300"/>
                </a:lnTo>
                <a:lnTo>
                  <a:pt x="449940" y="1498600"/>
                </a:lnTo>
                <a:close/>
              </a:path>
              <a:path w="4571691" h="1536700">
                <a:moveTo>
                  <a:pt x="499347" y="1498600"/>
                </a:moveTo>
                <a:lnTo>
                  <a:pt x="461982" y="1498600"/>
                </a:lnTo>
                <a:lnTo>
                  <a:pt x="460258" y="1511300"/>
                </a:lnTo>
                <a:lnTo>
                  <a:pt x="500104" y="1511300"/>
                </a:lnTo>
                <a:lnTo>
                  <a:pt x="499347" y="1498600"/>
                </a:lnTo>
                <a:close/>
              </a:path>
              <a:path w="4571691" h="1536700">
                <a:moveTo>
                  <a:pt x="525849" y="1498600"/>
                </a:moveTo>
                <a:lnTo>
                  <a:pt x="512503" y="1498600"/>
                </a:lnTo>
                <a:lnTo>
                  <a:pt x="506351" y="1511300"/>
                </a:lnTo>
                <a:lnTo>
                  <a:pt x="529162" y="1511300"/>
                </a:lnTo>
                <a:lnTo>
                  <a:pt x="525849" y="1498600"/>
                </a:lnTo>
                <a:close/>
              </a:path>
              <a:path w="4571691" h="1536700">
                <a:moveTo>
                  <a:pt x="562668" y="1498600"/>
                </a:moveTo>
                <a:lnTo>
                  <a:pt x="538532" y="1498600"/>
                </a:lnTo>
                <a:lnTo>
                  <a:pt x="541467" y="1511300"/>
                </a:lnTo>
                <a:lnTo>
                  <a:pt x="560207" y="1511300"/>
                </a:lnTo>
                <a:lnTo>
                  <a:pt x="562668" y="1498600"/>
                </a:lnTo>
                <a:close/>
              </a:path>
              <a:path w="4571691" h="1536700">
                <a:moveTo>
                  <a:pt x="585572" y="1498600"/>
                </a:moveTo>
                <a:lnTo>
                  <a:pt x="570144" y="1498600"/>
                </a:lnTo>
                <a:lnTo>
                  <a:pt x="569671" y="1511300"/>
                </a:lnTo>
                <a:lnTo>
                  <a:pt x="586708" y="1511300"/>
                </a:lnTo>
                <a:lnTo>
                  <a:pt x="585572" y="1498600"/>
                </a:lnTo>
                <a:close/>
              </a:path>
              <a:path w="4571691" h="1536700">
                <a:moveTo>
                  <a:pt x="614156" y="1498600"/>
                </a:moveTo>
                <a:lnTo>
                  <a:pt x="591157" y="1498600"/>
                </a:lnTo>
                <a:lnTo>
                  <a:pt x="594942" y="1511300"/>
                </a:lnTo>
                <a:lnTo>
                  <a:pt x="608761" y="1511300"/>
                </a:lnTo>
                <a:lnTo>
                  <a:pt x="614156" y="1498600"/>
                </a:lnTo>
                <a:close/>
              </a:path>
              <a:path w="4571691" h="1536700">
                <a:moveTo>
                  <a:pt x="633653" y="1498600"/>
                </a:moveTo>
                <a:lnTo>
                  <a:pt x="623622" y="1498600"/>
                </a:lnTo>
                <a:lnTo>
                  <a:pt x="616239" y="1511300"/>
                </a:lnTo>
                <a:lnTo>
                  <a:pt x="638197" y="1511300"/>
                </a:lnTo>
                <a:lnTo>
                  <a:pt x="633653" y="1498600"/>
                </a:lnTo>
                <a:close/>
              </a:path>
              <a:path w="4571691" h="1536700">
                <a:moveTo>
                  <a:pt x="661498" y="1498600"/>
                </a:moveTo>
                <a:lnTo>
                  <a:pt x="643214" y="1498600"/>
                </a:lnTo>
                <a:lnTo>
                  <a:pt x="640942" y="1511300"/>
                </a:lnTo>
                <a:lnTo>
                  <a:pt x="660156" y="1511300"/>
                </a:lnTo>
                <a:lnTo>
                  <a:pt x="662139" y="1501440"/>
                </a:lnTo>
                <a:lnTo>
                  <a:pt x="661498" y="1498600"/>
                </a:lnTo>
                <a:close/>
              </a:path>
              <a:path w="4571691" h="1536700">
                <a:moveTo>
                  <a:pt x="734943" y="1498600"/>
                </a:moveTo>
                <a:lnTo>
                  <a:pt x="713576" y="1498600"/>
                </a:lnTo>
                <a:lnTo>
                  <a:pt x="711448" y="1511300"/>
                </a:lnTo>
                <a:lnTo>
                  <a:pt x="742805" y="1511300"/>
                </a:lnTo>
                <a:lnTo>
                  <a:pt x="734943" y="1498600"/>
                </a:lnTo>
                <a:close/>
              </a:path>
              <a:path w="4571691" h="1536700">
                <a:moveTo>
                  <a:pt x="770648" y="1498600"/>
                </a:moveTo>
                <a:lnTo>
                  <a:pt x="745396" y="1498600"/>
                </a:lnTo>
                <a:lnTo>
                  <a:pt x="745672" y="1511300"/>
                </a:lnTo>
                <a:lnTo>
                  <a:pt x="779898" y="1511300"/>
                </a:lnTo>
                <a:lnTo>
                  <a:pt x="770648" y="1498600"/>
                </a:lnTo>
                <a:close/>
              </a:path>
              <a:path w="4571691" h="1536700">
                <a:moveTo>
                  <a:pt x="819951" y="1498600"/>
                </a:moveTo>
                <a:lnTo>
                  <a:pt x="780453" y="1498600"/>
                </a:lnTo>
                <a:lnTo>
                  <a:pt x="784153" y="1511300"/>
                </a:lnTo>
                <a:lnTo>
                  <a:pt x="824113" y="1511300"/>
                </a:lnTo>
                <a:lnTo>
                  <a:pt x="819951" y="1498600"/>
                </a:lnTo>
                <a:close/>
              </a:path>
              <a:path w="4571691" h="1536700">
                <a:moveTo>
                  <a:pt x="854730" y="1498600"/>
                </a:moveTo>
                <a:lnTo>
                  <a:pt x="824113" y="1498600"/>
                </a:lnTo>
                <a:lnTo>
                  <a:pt x="832623" y="1511300"/>
                </a:lnTo>
                <a:lnTo>
                  <a:pt x="859725" y="1511300"/>
                </a:lnTo>
                <a:lnTo>
                  <a:pt x="854730" y="1498600"/>
                </a:lnTo>
                <a:close/>
              </a:path>
              <a:path w="4571691" h="1536700">
                <a:moveTo>
                  <a:pt x="893950" y="1498600"/>
                </a:moveTo>
                <a:lnTo>
                  <a:pt x="876098" y="1498600"/>
                </a:lnTo>
                <a:lnTo>
                  <a:pt x="873970" y="1511300"/>
                </a:lnTo>
                <a:lnTo>
                  <a:pt x="893950" y="1511300"/>
                </a:lnTo>
                <a:lnTo>
                  <a:pt x="893950" y="1498600"/>
                </a:lnTo>
                <a:close/>
              </a:path>
              <a:path w="4571691" h="1536700">
                <a:moveTo>
                  <a:pt x="983465" y="1498600"/>
                </a:moveTo>
                <a:lnTo>
                  <a:pt x="955339" y="1498600"/>
                </a:lnTo>
                <a:lnTo>
                  <a:pt x="943714" y="1511300"/>
                </a:lnTo>
                <a:lnTo>
                  <a:pt x="987121" y="1511300"/>
                </a:lnTo>
                <a:lnTo>
                  <a:pt x="983465" y="1498600"/>
                </a:lnTo>
                <a:close/>
              </a:path>
              <a:path w="4571691" h="1536700">
                <a:moveTo>
                  <a:pt x="1010933" y="1498600"/>
                </a:moveTo>
                <a:lnTo>
                  <a:pt x="995089" y="1498600"/>
                </a:lnTo>
                <a:lnTo>
                  <a:pt x="990683" y="1511300"/>
                </a:lnTo>
                <a:lnTo>
                  <a:pt x="1018901" y="1511300"/>
                </a:lnTo>
                <a:lnTo>
                  <a:pt x="1010933" y="1498600"/>
                </a:lnTo>
                <a:close/>
              </a:path>
              <a:path w="4571691" h="1536700">
                <a:moveTo>
                  <a:pt x="1027808" y="1498600"/>
                </a:moveTo>
                <a:lnTo>
                  <a:pt x="1026871" y="1511300"/>
                </a:lnTo>
                <a:lnTo>
                  <a:pt x="1042057" y="1511300"/>
                </a:lnTo>
                <a:lnTo>
                  <a:pt x="1027808" y="1498600"/>
                </a:lnTo>
                <a:close/>
              </a:path>
              <a:path w="4571691" h="1536700">
                <a:moveTo>
                  <a:pt x="1065121" y="1498600"/>
                </a:moveTo>
                <a:lnTo>
                  <a:pt x="1040557" y="1498600"/>
                </a:lnTo>
                <a:lnTo>
                  <a:pt x="1042057" y="1511300"/>
                </a:lnTo>
                <a:lnTo>
                  <a:pt x="1069526" y="1511300"/>
                </a:lnTo>
                <a:lnTo>
                  <a:pt x="1065121" y="1498600"/>
                </a:lnTo>
                <a:close/>
              </a:path>
              <a:path w="4571691" h="1536700">
                <a:moveTo>
                  <a:pt x="1103464" y="1498600"/>
                </a:moveTo>
                <a:lnTo>
                  <a:pt x="1074964" y="1498600"/>
                </a:lnTo>
                <a:lnTo>
                  <a:pt x="1069526" y="1511300"/>
                </a:lnTo>
                <a:lnTo>
                  <a:pt x="1102059" y="1511300"/>
                </a:lnTo>
                <a:lnTo>
                  <a:pt x="1103464" y="1498600"/>
                </a:lnTo>
                <a:close/>
              </a:path>
              <a:path w="4571691" h="1536700">
                <a:moveTo>
                  <a:pt x="1138152" y="1498600"/>
                </a:moveTo>
                <a:lnTo>
                  <a:pt x="1117151" y="1498600"/>
                </a:lnTo>
                <a:lnTo>
                  <a:pt x="1111432" y="1511300"/>
                </a:lnTo>
                <a:lnTo>
                  <a:pt x="1143965" y="1511300"/>
                </a:lnTo>
                <a:lnTo>
                  <a:pt x="1138152" y="1498600"/>
                </a:lnTo>
                <a:close/>
              </a:path>
              <a:path w="4571691" h="1536700">
                <a:moveTo>
                  <a:pt x="1248318" y="1498600"/>
                </a:moveTo>
                <a:lnTo>
                  <a:pt x="1226950" y="1498600"/>
                </a:lnTo>
                <a:lnTo>
                  <a:pt x="1224823" y="1511300"/>
                </a:lnTo>
                <a:lnTo>
                  <a:pt x="1256181" y="1511300"/>
                </a:lnTo>
                <a:lnTo>
                  <a:pt x="1248318" y="1498600"/>
                </a:lnTo>
                <a:close/>
              </a:path>
              <a:path w="4571691" h="1536700">
                <a:moveTo>
                  <a:pt x="1284023" y="1498600"/>
                </a:moveTo>
                <a:lnTo>
                  <a:pt x="1258770" y="1498600"/>
                </a:lnTo>
                <a:lnTo>
                  <a:pt x="1259048" y="1511300"/>
                </a:lnTo>
                <a:lnTo>
                  <a:pt x="1293274" y="1511300"/>
                </a:lnTo>
                <a:lnTo>
                  <a:pt x="1284023" y="1498600"/>
                </a:lnTo>
                <a:close/>
              </a:path>
              <a:path w="4571691" h="1536700">
                <a:moveTo>
                  <a:pt x="1333326" y="1498600"/>
                </a:moveTo>
                <a:lnTo>
                  <a:pt x="1293829" y="1498600"/>
                </a:lnTo>
                <a:lnTo>
                  <a:pt x="1297528" y="1511300"/>
                </a:lnTo>
                <a:lnTo>
                  <a:pt x="1337489" y="1511300"/>
                </a:lnTo>
                <a:lnTo>
                  <a:pt x="1333326" y="1498600"/>
                </a:lnTo>
                <a:close/>
              </a:path>
              <a:path w="4571691" h="1536700">
                <a:moveTo>
                  <a:pt x="1368106" y="1498600"/>
                </a:moveTo>
                <a:lnTo>
                  <a:pt x="1337489" y="1498600"/>
                </a:lnTo>
                <a:lnTo>
                  <a:pt x="1345998" y="1511300"/>
                </a:lnTo>
                <a:lnTo>
                  <a:pt x="1373101" y="1511300"/>
                </a:lnTo>
                <a:lnTo>
                  <a:pt x="1368106" y="1498600"/>
                </a:lnTo>
                <a:close/>
              </a:path>
              <a:path w="4571691" h="1536700">
                <a:moveTo>
                  <a:pt x="1407326" y="1498600"/>
                </a:moveTo>
                <a:lnTo>
                  <a:pt x="1389473" y="1498600"/>
                </a:lnTo>
                <a:lnTo>
                  <a:pt x="1387346" y="1511300"/>
                </a:lnTo>
                <a:lnTo>
                  <a:pt x="1407326" y="1511300"/>
                </a:lnTo>
                <a:lnTo>
                  <a:pt x="1407326" y="1498600"/>
                </a:lnTo>
                <a:close/>
              </a:path>
              <a:path w="4571691" h="1536700">
                <a:moveTo>
                  <a:pt x="1436183" y="1498600"/>
                </a:moveTo>
                <a:lnTo>
                  <a:pt x="1411580" y="1498600"/>
                </a:lnTo>
                <a:lnTo>
                  <a:pt x="1407326" y="1511300"/>
                </a:lnTo>
                <a:lnTo>
                  <a:pt x="1435433" y="1511300"/>
                </a:lnTo>
                <a:lnTo>
                  <a:pt x="1436183" y="1498600"/>
                </a:lnTo>
                <a:close/>
              </a:path>
              <a:path w="4571691" h="1536700">
                <a:moveTo>
                  <a:pt x="1496839" y="1498600"/>
                </a:moveTo>
                <a:lnTo>
                  <a:pt x="1468714" y="1498600"/>
                </a:lnTo>
                <a:lnTo>
                  <a:pt x="1457090" y="1511300"/>
                </a:lnTo>
                <a:lnTo>
                  <a:pt x="1500496" y="1511300"/>
                </a:lnTo>
                <a:lnTo>
                  <a:pt x="1496839" y="1498600"/>
                </a:lnTo>
                <a:close/>
              </a:path>
              <a:path w="4571691" h="1536700">
                <a:moveTo>
                  <a:pt x="1524308" y="1498600"/>
                </a:moveTo>
                <a:lnTo>
                  <a:pt x="1508465" y="1498600"/>
                </a:lnTo>
                <a:lnTo>
                  <a:pt x="1504058" y="1511300"/>
                </a:lnTo>
                <a:lnTo>
                  <a:pt x="1532277" y="1511300"/>
                </a:lnTo>
                <a:lnTo>
                  <a:pt x="1524308" y="1498600"/>
                </a:lnTo>
                <a:close/>
              </a:path>
              <a:path w="4571691" h="1536700">
                <a:moveTo>
                  <a:pt x="1541183" y="1498600"/>
                </a:moveTo>
                <a:lnTo>
                  <a:pt x="1540245" y="1511300"/>
                </a:lnTo>
                <a:lnTo>
                  <a:pt x="1555433" y="1511300"/>
                </a:lnTo>
                <a:lnTo>
                  <a:pt x="1541183" y="1498600"/>
                </a:lnTo>
                <a:close/>
              </a:path>
              <a:path w="4571691" h="1536700">
                <a:moveTo>
                  <a:pt x="1578495" y="1498600"/>
                </a:moveTo>
                <a:lnTo>
                  <a:pt x="1553933" y="1498600"/>
                </a:lnTo>
                <a:lnTo>
                  <a:pt x="1555433" y="1511300"/>
                </a:lnTo>
                <a:lnTo>
                  <a:pt x="1582902" y="1511300"/>
                </a:lnTo>
                <a:lnTo>
                  <a:pt x="1578495" y="1498600"/>
                </a:lnTo>
                <a:close/>
              </a:path>
              <a:path w="4571691" h="1536700">
                <a:moveTo>
                  <a:pt x="1616839" y="1498600"/>
                </a:moveTo>
                <a:lnTo>
                  <a:pt x="1588339" y="1498600"/>
                </a:lnTo>
                <a:lnTo>
                  <a:pt x="1582902" y="1511300"/>
                </a:lnTo>
                <a:lnTo>
                  <a:pt x="1615433" y="1511300"/>
                </a:lnTo>
                <a:lnTo>
                  <a:pt x="1616839" y="1498600"/>
                </a:lnTo>
                <a:close/>
              </a:path>
              <a:path w="4571691" h="1536700">
                <a:moveTo>
                  <a:pt x="1651527" y="1498600"/>
                </a:moveTo>
                <a:lnTo>
                  <a:pt x="1630527" y="1498600"/>
                </a:lnTo>
                <a:lnTo>
                  <a:pt x="1624808" y="1511300"/>
                </a:lnTo>
                <a:lnTo>
                  <a:pt x="1657339" y="1511300"/>
                </a:lnTo>
                <a:lnTo>
                  <a:pt x="1651527" y="1498600"/>
                </a:lnTo>
                <a:close/>
              </a:path>
              <a:path w="4571691" h="1536700">
                <a:moveTo>
                  <a:pt x="1733378" y="1498600"/>
                </a:moveTo>
                <a:lnTo>
                  <a:pt x="1714733" y="1498600"/>
                </a:lnTo>
                <a:lnTo>
                  <a:pt x="1708486" y="1511300"/>
                </a:lnTo>
                <a:lnTo>
                  <a:pt x="1739625" y="1511300"/>
                </a:lnTo>
                <a:lnTo>
                  <a:pt x="1733378" y="1498600"/>
                </a:lnTo>
                <a:close/>
              </a:path>
              <a:path w="4571691" h="1536700">
                <a:moveTo>
                  <a:pt x="1782785" y="1498600"/>
                </a:moveTo>
                <a:lnTo>
                  <a:pt x="1745420" y="1498600"/>
                </a:lnTo>
                <a:lnTo>
                  <a:pt x="1743696" y="1511300"/>
                </a:lnTo>
                <a:lnTo>
                  <a:pt x="1783543" y="1511300"/>
                </a:lnTo>
                <a:lnTo>
                  <a:pt x="1782785" y="1498600"/>
                </a:lnTo>
                <a:close/>
              </a:path>
              <a:path w="4571691" h="1536700">
                <a:moveTo>
                  <a:pt x="1809287" y="1498600"/>
                </a:moveTo>
                <a:lnTo>
                  <a:pt x="1795942" y="1498600"/>
                </a:lnTo>
                <a:lnTo>
                  <a:pt x="1789789" y="1511300"/>
                </a:lnTo>
                <a:lnTo>
                  <a:pt x="1812599" y="1511300"/>
                </a:lnTo>
                <a:lnTo>
                  <a:pt x="1809287" y="1498600"/>
                </a:lnTo>
                <a:close/>
              </a:path>
              <a:path w="4571691" h="1536700">
                <a:moveTo>
                  <a:pt x="1846106" y="1498600"/>
                </a:moveTo>
                <a:lnTo>
                  <a:pt x="1821969" y="1498600"/>
                </a:lnTo>
                <a:lnTo>
                  <a:pt x="1824904" y="1511300"/>
                </a:lnTo>
                <a:lnTo>
                  <a:pt x="1843645" y="1511300"/>
                </a:lnTo>
                <a:lnTo>
                  <a:pt x="1846106" y="1498600"/>
                </a:lnTo>
                <a:close/>
              </a:path>
              <a:path w="4571691" h="1536700">
                <a:moveTo>
                  <a:pt x="1869010" y="1498600"/>
                </a:moveTo>
                <a:lnTo>
                  <a:pt x="1853582" y="1498600"/>
                </a:lnTo>
                <a:lnTo>
                  <a:pt x="1853110" y="1511300"/>
                </a:lnTo>
                <a:lnTo>
                  <a:pt x="1870146" y="1511300"/>
                </a:lnTo>
                <a:lnTo>
                  <a:pt x="1869010" y="1498600"/>
                </a:lnTo>
                <a:close/>
              </a:path>
              <a:path w="4571691" h="1536700">
                <a:moveTo>
                  <a:pt x="1897594" y="1498600"/>
                </a:moveTo>
                <a:lnTo>
                  <a:pt x="1874594" y="1498600"/>
                </a:lnTo>
                <a:lnTo>
                  <a:pt x="1878380" y="1511300"/>
                </a:lnTo>
                <a:lnTo>
                  <a:pt x="1892199" y="1511300"/>
                </a:lnTo>
                <a:lnTo>
                  <a:pt x="1897594" y="1498600"/>
                </a:lnTo>
                <a:close/>
              </a:path>
              <a:path w="4571691" h="1536700">
                <a:moveTo>
                  <a:pt x="1917092" y="1498600"/>
                </a:moveTo>
                <a:lnTo>
                  <a:pt x="1907059" y="1498600"/>
                </a:lnTo>
                <a:lnTo>
                  <a:pt x="1899677" y="1511300"/>
                </a:lnTo>
                <a:lnTo>
                  <a:pt x="1921635" y="1511300"/>
                </a:lnTo>
                <a:lnTo>
                  <a:pt x="1917092" y="1498600"/>
                </a:lnTo>
                <a:close/>
              </a:path>
              <a:path w="4571691" h="1536700">
                <a:moveTo>
                  <a:pt x="1944936" y="1498600"/>
                </a:moveTo>
                <a:lnTo>
                  <a:pt x="1926652" y="1498600"/>
                </a:lnTo>
                <a:lnTo>
                  <a:pt x="1924380" y="1511300"/>
                </a:lnTo>
                <a:lnTo>
                  <a:pt x="1943594" y="1511300"/>
                </a:lnTo>
                <a:lnTo>
                  <a:pt x="1945577" y="1501440"/>
                </a:lnTo>
                <a:lnTo>
                  <a:pt x="1944936" y="1498600"/>
                </a:lnTo>
                <a:close/>
              </a:path>
              <a:path w="4571691" h="1536700">
                <a:moveTo>
                  <a:pt x="2018381" y="1498600"/>
                </a:moveTo>
                <a:lnTo>
                  <a:pt x="1997014" y="1498600"/>
                </a:lnTo>
                <a:lnTo>
                  <a:pt x="1994886" y="1511300"/>
                </a:lnTo>
                <a:lnTo>
                  <a:pt x="2026244" y="1511300"/>
                </a:lnTo>
                <a:lnTo>
                  <a:pt x="2018381" y="1498600"/>
                </a:lnTo>
                <a:close/>
              </a:path>
              <a:path w="4571691" h="1536700">
                <a:moveTo>
                  <a:pt x="2054086" y="1498600"/>
                </a:moveTo>
                <a:lnTo>
                  <a:pt x="2028833" y="1498600"/>
                </a:lnTo>
                <a:lnTo>
                  <a:pt x="2029112" y="1511300"/>
                </a:lnTo>
                <a:lnTo>
                  <a:pt x="2063335" y="1511300"/>
                </a:lnTo>
                <a:lnTo>
                  <a:pt x="2054086" y="1498600"/>
                </a:lnTo>
                <a:close/>
              </a:path>
              <a:path w="4571691" h="1536700">
                <a:moveTo>
                  <a:pt x="2103389" y="1498600"/>
                </a:moveTo>
                <a:lnTo>
                  <a:pt x="2063890" y="1498600"/>
                </a:lnTo>
                <a:lnTo>
                  <a:pt x="2067591" y="1511300"/>
                </a:lnTo>
                <a:lnTo>
                  <a:pt x="2107551" y="1511300"/>
                </a:lnTo>
                <a:lnTo>
                  <a:pt x="2103389" y="1498600"/>
                </a:lnTo>
                <a:close/>
              </a:path>
              <a:path w="4571691" h="1536700">
                <a:moveTo>
                  <a:pt x="2138169" y="1498600"/>
                </a:moveTo>
                <a:lnTo>
                  <a:pt x="2107551" y="1498600"/>
                </a:lnTo>
                <a:lnTo>
                  <a:pt x="2116061" y="1511300"/>
                </a:lnTo>
                <a:lnTo>
                  <a:pt x="2143164" y="1511300"/>
                </a:lnTo>
                <a:lnTo>
                  <a:pt x="2138169" y="1498600"/>
                </a:lnTo>
                <a:close/>
              </a:path>
              <a:path w="4571691" h="1536700">
                <a:moveTo>
                  <a:pt x="2177389" y="1498600"/>
                </a:moveTo>
                <a:lnTo>
                  <a:pt x="2159535" y="1498600"/>
                </a:lnTo>
                <a:lnTo>
                  <a:pt x="2157408" y="1511300"/>
                </a:lnTo>
                <a:lnTo>
                  <a:pt x="2177389" y="1511300"/>
                </a:lnTo>
                <a:lnTo>
                  <a:pt x="2177389" y="1498600"/>
                </a:lnTo>
                <a:close/>
              </a:path>
              <a:path w="4571691" h="1536700">
                <a:moveTo>
                  <a:pt x="2266903" y="1498600"/>
                </a:moveTo>
                <a:lnTo>
                  <a:pt x="2238777" y="1498600"/>
                </a:lnTo>
                <a:lnTo>
                  <a:pt x="2227153" y="1511300"/>
                </a:lnTo>
                <a:lnTo>
                  <a:pt x="2270559" y="1511300"/>
                </a:lnTo>
                <a:lnTo>
                  <a:pt x="2266903" y="1498600"/>
                </a:lnTo>
                <a:close/>
              </a:path>
              <a:path w="4571691" h="1536700">
                <a:moveTo>
                  <a:pt x="2294371" y="1498600"/>
                </a:moveTo>
                <a:lnTo>
                  <a:pt x="2278527" y="1498600"/>
                </a:lnTo>
                <a:lnTo>
                  <a:pt x="2274121" y="1511300"/>
                </a:lnTo>
                <a:lnTo>
                  <a:pt x="2302339" y="1511300"/>
                </a:lnTo>
                <a:lnTo>
                  <a:pt x="2294371" y="1498600"/>
                </a:lnTo>
                <a:close/>
              </a:path>
              <a:path w="4571691" h="1536700">
                <a:moveTo>
                  <a:pt x="2311246" y="1498600"/>
                </a:moveTo>
                <a:lnTo>
                  <a:pt x="2310309" y="1511300"/>
                </a:lnTo>
                <a:lnTo>
                  <a:pt x="2325497" y="1511300"/>
                </a:lnTo>
                <a:lnTo>
                  <a:pt x="2311246" y="1498600"/>
                </a:lnTo>
                <a:close/>
              </a:path>
              <a:path w="4571691" h="1536700">
                <a:moveTo>
                  <a:pt x="2348558" y="1498600"/>
                </a:moveTo>
                <a:lnTo>
                  <a:pt x="2323997" y="1498600"/>
                </a:lnTo>
                <a:lnTo>
                  <a:pt x="2325497" y="1511300"/>
                </a:lnTo>
                <a:lnTo>
                  <a:pt x="2352965" y="1511300"/>
                </a:lnTo>
                <a:lnTo>
                  <a:pt x="2348558" y="1498600"/>
                </a:lnTo>
                <a:close/>
              </a:path>
              <a:path w="4571691" h="1536700">
                <a:moveTo>
                  <a:pt x="2386902" y="1498600"/>
                </a:moveTo>
                <a:lnTo>
                  <a:pt x="2358402" y="1498600"/>
                </a:lnTo>
                <a:lnTo>
                  <a:pt x="2352965" y="1511300"/>
                </a:lnTo>
                <a:lnTo>
                  <a:pt x="2385496" y="1511300"/>
                </a:lnTo>
                <a:lnTo>
                  <a:pt x="2386902" y="1498600"/>
                </a:lnTo>
                <a:close/>
              </a:path>
              <a:path w="4571691" h="1536700">
                <a:moveTo>
                  <a:pt x="2421590" y="1498600"/>
                </a:moveTo>
                <a:lnTo>
                  <a:pt x="2400590" y="1498600"/>
                </a:lnTo>
                <a:lnTo>
                  <a:pt x="2394872" y="1511300"/>
                </a:lnTo>
                <a:lnTo>
                  <a:pt x="2427403" y="1511300"/>
                </a:lnTo>
                <a:lnTo>
                  <a:pt x="2421590" y="1498600"/>
                </a:lnTo>
                <a:close/>
              </a:path>
              <a:path w="4571691" h="1536700">
                <a:moveTo>
                  <a:pt x="2531756" y="1498600"/>
                </a:moveTo>
                <a:lnTo>
                  <a:pt x="2510388" y="1498600"/>
                </a:lnTo>
                <a:lnTo>
                  <a:pt x="2508261" y="1511300"/>
                </a:lnTo>
                <a:lnTo>
                  <a:pt x="2539618" y="1511300"/>
                </a:lnTo>
                <a:lnTo>
                  <a:pt x="2531756" y="1498600"/>
                </a:lnTo>
                <a:close/>
              </a:path>
              <a:path w="4571691" h="1536700">
                <a:moveTo>
                  <a:pt x="2567461" y="1498600"/>
                </a:moveTo>
                <a:lnTo>
                  <a:pt x="2542209" y="1498600"/>
                </a:lnTo>
                <a:lnTo>
                  <a:pt x="2542486" y="1511300"/>
                </a:lnTo>
                <a:lnTo>
                  <a:pt x="2576711" y="1511300"/>
                </a:lnTo>
                <a:lnTo>
                  <a:pt x="2567461" y="1498600"/>
                </a:lnTo>
                <a:close/>
              </a:path>
              <a:path w="4571691" h="1536700">
                <a:moveTo>
                  <a:pt x="2616763" y="1498600"/>
                </a:moveTo>
                <a:lnTo>
                  <a:pt x="2577266" y="1498600"/>
                </a:lnTo>
                <a:lnTo>
                  <a:pt x="2580966" y="1511300"/>
                </a:lnTo>
                <a:lnTo>
                  <a:pt x="2620926" y="1511300"/>
                </a:lnTo>
                <a:lnTo>
                  <a:pt x="2616763" y="1498600"/>
                </a:lnTo>
                <a:close/>
              </a:path>
              <a:path w="4571691" h="1536700">
                <a:moveTo>
                  <a:pt x="2651544" y="1498600"/>
                </a:moveTo>
                <a:lnTo>
                  <a:pt x="2620926" y="1498600"/>
                </a:lnTo>
                <a:lnTo>
                  <a:pt x="2629437" y="1511300"/>
                </a:lnTo>
                <a:lnTo>
                  <a:pt x="2656539" y="1511300"/>
                </a:lnTo>
                <a:lnTo>
                  <a:pt x="2651544" y="1498600"/>
                </a:lnTo>
                <a:close/>
              </a:path>
              <a:path w="4571691" h="1536700">
                <a:moveTo>
                  <a:pt x="2690764" y="1498600"/>
                </a:moveTo>
                <a:lnTo>
                  <a:pt x="2672911" y="1498600"/>
                </a:lnTo>
                <a:lnTo>
                  <a:pt x="2670784" y="1511300"/>
                </a:lnTo>
                <a:lnTo>
                  <a:pt x="2690764" y="1511300"/>
                </a:lnTo>
                <a:lnTo>
                  <a:pt x="2690764" y="1498600"/>
                </a:lnTo>
                <a:close/>
              </a:path>
              <a:path w="4571691" h="1536700">
                <a:moveTo>
                  <a:pt x="2719621" y="1498600"/>
                </a:moveTo>
                <a:lnTo>
                  <a:pt x="2695018" y="1498600"/>
                </a:lnTo>
                <a:lnTo>
                  <a:pt x="2690764" y="1511300"/>
                </a:lnTo>
                <a:lnTo>
                  <a:pt x="2718871" y="1511300"/>
                </a:lnTo>
                <a:lnTo>
                  <a:pt x="2719621" y="1498600"/>
                </a:lnTo>
                <a:close/>
              </a:path>
              <a:path w="4571691" h="1536700">
                <a:moveTo>
                  <a:pt x="2780277" y="1498600"/>
                </a:moveTo>
                <a:lnTo>
                  <a:pt x="2752153" y="1498600"/>
                </a:lnTo>
                <a:lnTo>
                  <a:pt x="2740527" y="1511300"/>
                </a:lnTo>
                <a:lnTo>
                  <a:pt x="2783933" y="1511300"/>
                </a:lnTo>
                <a:lnTo>
                  <a:pt x="2780277" y="1498600"/>
                </a:lnTo>
                <a:close/>
              </a:path>
              <a:path w="4571691" h="1536700">
                <a:moveTo>
                  <a:pt x="2807746" y="1498600"/>
                </a:moveTo>
                <a:lnTo>
                  <a:pt x="2791903" y="1498600"/>
                </a:lnTo>
                <a:lnTo>
                  <a:pt x="2787496" y="1511300"/>
                </a:lnTo>
                <a:lnTo>
                  <a:pt x="2815715" y="1511300"/>
                </a:lnTo>
                <a:lnTo>
                  <a:pt x="2807746" y="1498600"/>
                </a:lnTo>
                <a:close/>
              </a:path>
              <a:path w="4571691" h="1536700">
                <a:moveTo>
                  <a:pt x="2824622" y="1498600"/>
                </a:moveTo>
                <a:lnTo>
                  <a:pt x="2823683" y="1511300"/>
                </a:lnTo>
                <a:lnTo>
                  <a:pt x="2838871" y="1511300"/>
                </a:lnTo>
                <a:lnTo>
                  <a:pt x="2824622" y="1498600"/>
                </a:lnTo>
                <a:close/>
              </a:path>
              <a:path w="4571691" h="1536700">
                <a:moveTo>
                  <a:pt x="2861934" y="1498600"/>
                </a:moveTo>
                <a:lnTo>
                  <a:pt x="2837371" y="1498600"/>
                </a:lnTo>
                <a:lnTo>
                  <a:pt x="2838871" y="1511300"/>
                </a:lnTo>
                <a:lnTo>
                  <a:pt x="2866340" y="1511300"/>
                </a:lnTo>
                <a:lnTo>
                  <a:pt x="2861934" y="1498600"/>
                </a:lnTo>
                <a:close/>
              </a:path>
              <a:path w="4571691" h="1536700">
                <a:moveTo>
                  <a:pt x="2900278" y="1498600"/>
                </a:moveTo>
                <a:lnTo>
                  <a:pt x="2871778" y="1498600"/>
                </a:lnTo>
                <a:lnTo>
                  <a:pt x="2866340" y="1511300"/>
                </a:lnTo>
                <a:lnTo>
                  <a:pt x="2898871" y="1511300"/>
                </a:lnTo>
                <a:lnTo>
                  <a:pt x="2900278" y="1498600"/>
                </a:lnTo>
                <a:close/>
              </a:path>
              <a:path w="4571691" h="1536700">
                <a:moveTo>
                  <a:pt x="2934966" y="1498600"/>
                </a:moveTo>
                <a:lnTo>
                  <a:pt x="2913965" y="1498600"/>
                </a:lnTo>
                <a:lnTo>
                  <a:pt x="2908246" y="1511300"/>
                </a:lnTo>
                <a:lnTo>
                  <a:pt x="2940777" y="1511300"/>
                </a:lnTo>
                <a:lnTo>
                  <a:pt x="2934966" y="1498600"/>
                </a:lnTo>
                <a:close/>
              </a:path>
              <a:path w="4571691" h="1536700">
                <a:moveTo>
                  <a:pt x="3016817" y="1498600"/>
                </a:moveTo>
                <a:lnTo>
                  <a:pt x="2998171" y="1498600"/>
                </a:lnTo>
                <a:lnTo>
                  <a:pt x="2991924" y="1511300"/>
                </a:lnTo>
                <a:lnTo>
                  <a:pt x="3023063" y="1511300"/>
                </a:lnTo>
                <a:lnTo>
                  <a:pt x="3016817" y="1498600"/>
                </a:lnTo>
                <a:close/>
              </a:path>
              <a:path w="4571691" h="1536700">
                <a:moveTo>
                  <a:pt x="3066224" y="1498600"/>
                </a:moveTo>
                <a:lnTo>
                  <a:pt x="3028858" y="1498600"/>
                </a:lnTo>
                <a:lnTo>
                  <a:pt x="3027133" y="1511300"/>
                </a:lnTo>
                <a:lnTo>
                  <a:pt x="3066981" y="1511300"/>
                </a:lnTo>
                <a:lnTo>
                  <a:pt x="3066224" y="1498600"/>
                </a:lnTo>
                <a:close/>
              </a:path>
              <a:path w="4571691" h="1536700">
                <a:moveTo>
                  <a:pt x="3092725" y="1498600"/>
                </a:moveTo>
                <a:lnTo>
                  <a:pt x="3079380" y="1498600"/>
                </a:lnTo>
                <a:lnTo>
                  <a:pt x="3073228" y="1511300"/>
                </a:lnTo>
                <a:lnTo>
                  <a:pt x="3096037" y="1511300"/>
                </a:lnTo>
                <a:lnTo>
                  <a:pt x="3092725" y="1498600"/>
                </a:lnTo>
                <a:close/>
              </a:path>
              <a:path w="4571691" h="1536700">
                <a:moveTo>
                  <a:pt x="3129544" y="1498600"/>
                </a:moveTo>
                <a:lnTo>
                  <a:pt x="3105409" y="1498600"/>
                </a:lnTo>
                <a:lnTo>
                  <a:pt x="3108342" y="1511300"/>
                </a:lnTo>
                <a:lnTo>
                  <a:pt x="3127082" y="1511300"/>
                </a:lnTo>
                <a:lnTo>
                  <a:pt x="3129544" y="1498600"/>
                </a:lnTo>
                <a:close/>
              </a:path>
              <a:path w="4571691" h="1536700">
                <a:moveTo>
                  <a:pt x="3152448" y="1498600"/>
                </a:moveTo>
                <a:lnTo>
                  <a:pt x="3137021" y="1498600"/>
                </a:lnTo>
                <a:lnTo>
                  <a:pt x="3136548" y="1511300"/>
                </a:lnTo>
                <a:lnTo>
                  <a:pt x="3153585" y="1511300"/>
                </a:lnTo>
                <a:lnTo>
                  <a:pt x="3152448" y="1498600"/>
                </a:lnTo>
                <a:close/>
              </a:path>
              <a:path w="4571691" h="1536700">
                <a:moveTo>
                  <a:pt x="3181032" y="1498600"/>
                </a:moveTo>
                <a:lnTo>
                  <a:pt x="3158032" y="1498600"/>
                </a:lnTo>
                <a:lnTo>
                  <a:pt x="3161818" y="1511300"/>
                </a:lnTo>
                <a:lnTo>
                  <a:pt x="3175637" y="1511300"/>
                </a:lnTo>
                <a:lnTo>
                  <a:pt x="3181032" y="1498600"/>
                </a:lnTo>
                <a:close/>
              </a:path>
              <a:path w="4571691" h="1536700">
                <a:moveTo>
                  <a:pt x="3200530" y="1498600"/>
                </a:moveTo>
                <a:lnTo>
                  <a:pt x="3190497" y="1498600"/>
                </a:lnTo>
                <a:lnTo>
                  <a:pt x="3183115" y="1511300"/>
                </a:lnTo>
                <a:lnTo>
                  <a:pt x="3205073" y="1511300"/>
                </a:lnTo>
                <a:lnTo>
                  <a:pt x="3200530" y="1498600"/>
                </a:lnTo>
                <a:close/>
              </a:path>
              <a:path w="4571691" h="1536700">
                <a:moveTo>
                  <a:pt x="3228374" y="1498600"/>
                </a:moveTo>
                <a:lnTo>
                  <a:pt x="3210090" y="1498600"/>
                </a:lnTo>
                <a:lnTo>
                  <a:pt x="3207818" y="1511300"/>
                </a:lnTo>
                <a:lnTo>
                  <a:pt x="3227031" y="1511300"/>
                </a:lnTo>
                <a:lnTo>
                  <a:pt x="3229015" y="1501440"/>
                </a:lnTo>
                <a:lnTo>
                  <a:pt x="3228374" y="1498600"/>
                </a:lnTo>
                <a:close/>
              </a:path>
              <a:path w="4571691" h="1536700">
                <a:moveTo>
                  <a:pt x="3301819" y="1498600"/>
                </a:moveTo>
                <a:lnTo>
                  <a:pt x="3280451" y="1498600"/>
                </a:lnTo>
                <a:lnTo>
                  <a:pt x="3278324" y="1511300"/>
                </a:lnTo>
                <a:lnTo>
                  <a:pt x="3309682" y="1511300"/>
                </a:lnTo>
                <a:lnTo>
                  <a:pt x="3301819" y="1498600"/>
                </a:lnTo>
                <a:close/>
              </a:path>
              <a:path w="4571691" h="1536700">
                <a:moveTo>
                  <a:pt x="3337524" y="1498600"/>
                </a:moveTo>
                <a:lnTo>
                  <a:pt x="3312271" y="1498600"/>
                </a:lnTo>
                <a:lnTo>
                  <a:pt x="3312549" y="1511300"/>
                </a:lnTo>
                <a:lnTo>
                  <a:pt x="3346775" y="1511300"/>
                </a:lnTo>
                <a:lnTo>
                  <a:pt x="3337524" y="1498600"/>
                </a:lnTo>
                <a:close/>
              </a:path>
              <a:path w="4571691" h="1536700">
                <a:moveTo>
                  <a:pt x="3386827" y="1498600"/>
                </a:moveTo>
                <a:lnTo>
                  <a:pt x="3347330" y="1498600"/>
                </a:lnTo>
                <a:lnTo>
                  <a:pt x="3351029" y="1511300"/>
                </a:lnTo>
                <a:lnTo>
                  <a:pt x="3390990" y="1511300"/>
                </a:lnTo>
                <a:lnTo>
                  <a:pt x="3386827" y="1498600"/>
                </a:lnTo>
                <a:close/>
              </a:path>
              <a:path w="4571691" h="1536700">
                <a:moveTo>
                  <a:pt x="3421607" y="1498600"/>
                </a:moveTo>
                <a:lnTo>
                  <a:pt x="3390990" y="1498600"/>
                </a:lnTo>
                <a:lnTo>
                  <a:pt x="3399499" y="1511300"/>
                </a:lnTo>
                <a:lnTo>
                  <a:pt x="3426602" y="1511300"/>
                </a:lnTo>
                <a:lnTo>
                  <a:pt x="3421607" y="1498600"/>
                </a:lnTo>
                <a:close/>
              </a:path>
              <a:path w="4571691" h="1536700">
                <a:moveTo>
                  <a:pt x="3460827" y="1498600"/>
                </a:moveTo>
                <a:lnTo>
                  <a:pt x="3442975" y="1498600"/>
                </a:lnTo>
                <a:lnTo>
                  <a:pt x="3440846" y="1511300"/>
                </a:lnTo>
                <a:lnTo>
                  <a:pt x="3460827" y="1511300"/>
                </a:lnTo>
                <a:lnTo>
                  <a:pt x="3460827" y="1498600"/>
                </a:lnTo>
                <a:close/>
              </a:path>
              <a:path w="4571691" h="1536700">
                <a:moveTo>
                  <a:pt x="3530192" y="1498600"/>
                </a:moveTo>
                <a:lnTo>
                  <a:pt x="3511546" y="1498600"/>
                </a:lnTo>
                <a:lnTo>
                  <a:pt x="3505300" y="1511300"/>
                </a:lnTo>
                <a:lnTo>
                  <a:pt x="3536439" y="1511300"/>
                </a:lnTo>
                <a:lnTo>
                  <a:pt x="3530192" y="1498600"/>
                </a:lnTo>
                <a:close/>
              </a:path>
              <a:path w="4571691" h="1536700">
                <a:moveTo>
                  <a:pt x="3579599" y="1498600"/>
                </a:moveTo>
                <a:lnTo>
                  <a:pt x="3542234" y="1498600"/>
                </a:lnTo>
                <a:lnTo>
                  <a:pt x="3540509" y="1511300"/>
                </a:lnTo>
                <a:lnTo>
                  <a:pt x="3580356" y="1511300"/>
                </a:lnTo>
                <a:lnTo>
                  <a:pt x="3579599" y="1498600"/>
                </a:lnTo>
                <a:close/>
              </a:path>
              <a:path w="4571691" h="1536700">
                <a:moveTo>
                  <a:pt x="3606101" y="1498600"/>
                </a:moveTo>
                <a:lnTo>
                  <a:pt x="3592755" y="1498600"/>
                </a:lnTo>
                <a:lnTo>
                  <a:pt x="3586603" y="1511300"/>
                </a:lnTo>
                <a:lnTo>
                  <a:pt x="3609413" y="1511300"/>
                </a:lnTo>
                <a:lnTo>
                  <a:pt x="3606101" y="1498600"/>
                </a:lnTo>
                <a:close/>
              </a:path>
              <a:path w="4571691" h="1536700">
                <a:moveTo>
                  <a:pt x="3642918" y="1498600"/>
                </a:moveTo>
                <a:lnTo>
                  <a:pt x="3618783" y="1498600"/>
                </a:lnTo>
                <a:lnTo>
                  <a:pt x="3621717" y="1511300"/>
                </a:lnTo>
                <a:lnTo>
                  <a:pt x="3640458" y="1511300"/>
                </a:lnTo>
                <a:lnTo>
                  <a:pt x="3642918" y="1498600"/>
                </a:lnTo>
                <a:close/>
              </a:path>
              <a:path w="4571691" h="1536700">
                <a:moveTo>
                  <a:pt x="3665824" y="1498600"/>
                </a:moveTo>
                <a:lnTo>
                  <a:pt x="3650396" y="1498600"/>
                </a:lnTo>
                <a:lnTo>
                  <a:pt x="3649922" y="1511300"/>
                </a:lnTo>
                <a:lnTo>
                  <a:pt x="3666959" y="1511300"/>
                </a:lnTo>
                <a:lnTo>
                  <a:pt x="3665824" y="1498600"/>
                </a:lnTo>
                <a:close/>
              </a:path>
              <a:path w="4571691" h="1536700">
                <a:moveTo>
                  <a:pt x="3694408" y="1498600"/>
                </a:moveTo>
                <a:lnTo>
                  <a:pt x="3671408" y="1498600"/>
                </a:lnTo>
                <a:lnTo>
                  <a:pt x="3675194" y="1511300"/>
                </a:lnTo>
                <a:lnTo>
                  <a:pt x="3689013" y="1511300"/>
                </a:lnTo>
                <a:lnTo>
                  <a:pt x="3694408" y="1498600"/>
                </a:lnTo>
                <a:close/>
              </a:path>
              <a:path w="4571691" h="1536700">
                <a:moveTo>
                  <a:pt x="3713905" y="1498600"/>
                </a:moveTo>
                <a:lnTo>
                  <a:pt x="3703873" y="1498600"/>
                </a:lnTo>
                <a:lnTo>
                  <a:pt x="3696489" y="1511300"/>
                </a:lnTo>
                <a:lnTo>
                  <a:pt x="3718449" y="1511300"/>
                </a:lnTo>
                <a:lnTo>
                  <a:pt x="3713905" y="1498600"/>
                </a:lnTo>
                <a:close/>
              </a:path>
              <a:path w="4571691" h="1536700">
                <a:moveTo>
                  <a:pt x="3742963" y="1498600"/>
                </a:moveTo>
                <a:lnTo>
                  <a:pt x="3723466" y="1498600"/>
                </a:lnTo>
                <a:lnTo>
                  <a:pt x="3721193" y="1511300"/>
                </a:lnTo>
                <a:lnTo>
                  <a:pt x="3740407" y="1511300"/>
                </a:lnTo>
                <a:lnTo>
                  <a:pt x="3742963" y="1498600"/>
                </a:lnTo>
                <a:close/>
              </a:path>
              <a:path w="4571691" h="1536700">
                <a:moveTo>
                  <a:pt x="3807028" y="1498600"/>
                </a:moveTo>
                <a:lnTo>
                  <a:pt x="3778904" y="1498600"/>
                </a:lnTo>
                <a:lnTo>
                  <a:pt x="3767278" y="1511300"/>
                </a:lnTo>
                <a:lnTo>
                  <a:pt x="3810684" y="1511300"/>
                </a:lnTo>
                <a:lnTo>
                  <a:pt x="3807028" y="1498600"/>
                </a:lnTo>
                <a:close/>
              </a:path>
              <a:path w="4571691" h="1536700">
                <a:moveTo>
                  <a:pt x="3834497" y="1498600"/>
                </a:moveTo>
                <a:lnTo>
                  <a:pt x="3818653" y="1498600"/>
                </a:lnTo>
                <a:lnTo>
                  <a:pt x="3814246" y="1511300"/>
                </a:lnTo>
                <a:lnTo>
                  <a:pt x="3842466" y="1511300"/>
                </a:lnTo>
                <a:lnTo>
                  <a:pt x="3834497" y="1498600"/>
                </a:lnTo>
                <a:close/>
              </a:path>
              <a:path w="4571691" h="1536700">
                <a:moveTo>
                  <a:pt x="3851372" y="1498600"/>
                </a:moveTo>
                <a:lnTo>
                  <a:pt x="3850434" y="1511300"/>
                </a:lnTo>
                <a:lnTo>
                  <a:pt x="3865622" y="1511300"/>
                </a:lnTo>
                <a:lnTo>
                  <a:pt x="3851372" y="1498600"/>
                </a:lnTo>
                <a:close/>
              </a:path>
              <a:path w="4571691" h="1536700">
                <a:moveTo>
                  <a:pt x="3888685" y="1498600"/>
                </a:moveTo>
                <a:lnTo>
                  <a:pt x="3864122" y="1498600"/>
                </a:lnTo>
                <a:lnTo>
                  <a:pt x="3865622" y="1511300"/>
                </a:lnTo>
                <a:lnTo>
                  <a:pt x="3893091" y="1511300"/>
                </a:lnTo>
                <a:lnTo>
                  <a:pt x="3888685" y="1498600"/>
                </a:lnTo>
                <a:close/>
              </a:path>
              <a:path w="4571691" h="1536700">
                <a:moveTo>
                  <a:pt x="3927029" y="1498600"/>
                </a:moveTo>
                <a:lnTo>
                  <a:pt x="3898529" y="1498600"/>
                </a:lnTo>
                <a:lnTo>
                  <a:pt x="3893091" y="1511300"/>
                </a:lnTo>
                <a:lnTo>
                  <a:pt x="3925622" y="1511300"/>
                </a:lnTo>
                <a:lnTo>
                  <a:pt x="3927029" y="1498600"/>
                </a:lnTo>
                <a:close/>
              </a:path>
              <a:path w="4571691" h="1536700">
                <a:moveTo>
                  <a:pt x="3961716" y="1498600"/>
                </a:moveTo>
                <a:lnTo>
                  <a:pt x="3940716" y="1498600"/>
                </a:lnTo>
                <a:lnTo>
                  <a:pt x="3934997" y="1511300"/>
                </a:lnTo>
                <a:lnTo>
                  <a:pt x="3967528" y="1511300"/>
                </a:lnTo>
                <a:lnTo>
                  <a:pt x="3961716" y="1498600"/>
                </a:lnTo>
                <a:close/>
              </a:path>
              <a:path w="4571691" h="1536700">
                <a:moveTo>
                  <a:pt x="4071882" y="1498600"/>
                </a:moveTo>
                <a:lnTo>
                  <a:pt x="4050515" y="1498600"/>
                </a:lnTo>
                <a:lnTo>
                  <a:pt x="4048387" y="1511300"/>
                </a:lnTo>
                <a:lnTo>
                  <a:pt x="4079745" y="1511300"/>
                </a:lnTo>
                <a:lnTo>
                  <a:pt x="4071882" y="1498600"/>
                </a:lnTo>
                <a:close/>
              </a:path>
              <a:path w="4571691" h="1536700">
                <a:moveTo>
                  <a:pt x="4107587" y="1498600"/>
                </a:moveTo>
                <a:lnTo>
                  <a:pt x="4082334" y="1498600"/>
                </a:lnTo>
                <a:lnTo>
                  <a:pt x="4082611" y="1511300"/>
                </a:lnTo>
                <a:lnTo>
                  <a:pt x="4116837" y="1511300"/>
                </a:lnTo>
                <a:lnTo>
                  <a:pt x="4107587" y="1498600"/>
                </a:lnTo>
                <a:close/>
              </a:path>
              <a:path w="4571691" h="1536700">
                <a:moveTo>
                  <a:pt x="4167597" y="1498600"/>
                </a:moveTo>
                <a:lnTo>
                  <a:pt x="4117392" y="1498600"/>
                </a:lnTo>
                <a:lnTo>
                  <a:pt x="4121092" y="1511300"/>
                </a:lnTo>
                <a:lnTo>
                  <a:pt x="4173282" y="1511300"/>
                </a:lnTo>
                <a:lnTo>
                  <a:pt x="4167597" y="1498600"/>
                </a:lnTo>
                <a:close/>
              </a:path>
              <a:path w="4571691" h="1536700">
                <a:moveTo>
                  <a:pt x="4212224" y="1498600"/>
                </a:moveTo>
                <a:lnTo>
                  <a:pt x="4173259" y="1498600"/>
                </a:lnTo>
                <a:lnTo>
                  <a:pt x="4184549" y="1511300"/>
                </a:lnTo>
                <a:lnTo>
                  <a:pt x="4218365" y="1511300"/>
                </a:lnTo>
                <a:lnTo>
                  <a:pt x="4212224" y="1498600"/>
                </a:lnTo>
                <a:close/>
              </a:path>
              <a:path w="4571691" h="1536700">
                <a:moveTo>
                  <a:pt x="4281652" y="1498600"/>
                </a:moveTo>
                <a:lnTo>
                  <a:pt x="4234666" y="1498600"/>
                </a:lnTo>
                <a:lnTo>
                  <a:pt x="4231600" y="1511300"/>
                </a:lnTo>
                <a:lnTo>
                  <a:pt x="4285866" y="1511300"/>
                </a:lnTo>
                <a:lnTo>
                  <a:pt x="4281652" y="1498600"/>
                </a:lnTo>
                <a:close/>
              </a:path>
              <a:path w="4571691" h="1536700">
                <a:moveTo>
                  <a:pt x="4387569" y="1498600"/>
                </a:moveTo>
                <a:lnTo>
                  <a:pt x="4300778" y="1498600"/>
                </a:lnTo>
                <a:lnTo>
                  <a:pt x="4299619" y="1511300"/>
                </a:lnTo>
                <a:lnTo>
                  <a:pt x="4387890" y="1511300"/>
                </a:lnTo>
                <a:lnTo>
                  <a:pt x="4387569" y="1498600"/>
                </a:lnTo>
                <a:close/>
              </a:path>
              <a:path w="4571691" h="1536700">
                <a:moveTo>
                  <a:pt x="4409625" y="1498600"/>
                </a:moveTo>
                <a:lnTo>
                  <a:pt x="4398888" y="1498600"/>
                </a:lnTo>
                <a:lnTo>
                  <a:pt x="4400421" y="1511300"/>
                </a:lnTo>
                <a:lnTo>
                  <a:pt x="4409625" y="1498600"/>
                </a:lnTo>
                <a:close/>
              </a:path>
              <a:path w="4571691" h="1536700">
                <a:moveTo>
                  <a:pt x="3229588" y="1498600"/>
                </a:moveTo>
                <a:lnTo>
                  <a:pt x="3228374" y="1498600"/>
                </a:lnTo>
                <a:lnTo>
                  <a:pt x="3229016" y="1501442"/>
                </a:lnTo>
                <a:lnTo>
                  <a:pt x="3229588" y="1498600"/>
                </a:lnTo>
                <a:close/>
              </a:path>
              <a:path w="4571691" h="1536700">
                <a:moveTo>
                  <a:pt x="662711" y="1498600"/>
                </a:moveTo>
                <a:lnTo>
                  <a:pt x="661498" y="1498600"/>
                </a:lnTo>
                <a:lnTo>
                  <a:pt x="662139" y="1501440"/>
                </a:lnTo>
                <a:lnTo>
                  <a:pt x="662711" y="1498600"/>
                </a:lnTo>
                <a:close/>
              </a:path>
              <a:path w="4571691" h="1536700">
                <a:moveTo>
                  <a:pt x="1946149" y="1498600"/>
                </a:moveTo>
                <a:lnTo>
                  <a:pt x="1944936" y="1498600"/>
                </a:lnTo>
                <a:lnTo>
                  <a:pt x="1945577" y="1501440"/>
                </a:lnTo>
                <a:lnTo>
                  <a:pt x="1946149" y="1498600"/>
                </a:lnTo>
                <a:close/>
              </a:path>
              <a:path w="4571691" h="1536700">
                <a:moveTo>
                  <a:pt x="159510" y="1477151"/>
                </a:moveTo>
                <a:lnTo>
                  <a:pt x="157215" y="1485900"/>
                </a:lnTo>
                <a:lnTo>
                  <a:pt x="150327" y="1498600"/>
                </a:lnTo>
                <a:lnTo>
                  <a:pt x="212260" y="1498600"/>
                </a:lnTo>
                <a:lnTo>
                  <a:pt x="214213" y="1485900"/>
                </a:lnTo>
                <a:lnTo>
                  <a:pt x="160409" y="1485900"/>
                </a:lnTo>
                <a:lnTo>
                  <a:pt x="159510" y="1477151"/>
                </a:lnTo>
                <a:close/>
              </a:path>
              <a:path w="4571691" h="1536700">
                <a:moveTo>
                  <a:pt x="225327" y="1485900"/>
                </a:moveTo>
                <a:lnTo>
                  <a:pt x="220071" y="1485900"/>
                </a:lnTo>
                <a:lnTo>
                  <a:pt x="216150" y="1498600"/>
                </a:lnTo>
                <a:lnTo>
                  <a:pt x="230108" y="1498600"/>
                </a:lnTo>
                <a:lnTo>
                  <a:pt x="225327" y="1485900"/>
                </a:lnTo>
                <a:close/>
              </a:path>
              <a:path w="4571691" h="1536700">
                <a:moveTo>
                  <a:pt x="272642" y="1485900"/>
                </a:moveTo>
                <a:lnTo>
                  <a:pt x="252614" y="1485900"/>
                </a:lnTo>
                <a:lnTo>
                  <a:pt x="252272" y="1498600"/>
                </a:lnTo>
                <a:lnTo>
                  <a:pt x="275607" y="1498600"/>
                </a:lnTo>
                <a:lnTo>
                  <a:pt x="272642" y="1485900"/>
                </a:lnTo>
                <a:close/>
              </a:path>
              <a:path w="4571691" h="1536700">
                <a:moveTo>
                  <a:pt x="412882" y="1485900"/>
                </a:moveTo>
                <a:lnTo>
                  <a:pt x="398379" y="1498600"/>
                </a:lnTo>
                <a:lnTo>
                  <a:pt x="410909" y="1498600"/>
                </a:lnTo>
                <a:lnTo>
                  <a:pt x="412882" y="1485900"/>
                </a:lnTo>
                <a:close/>
              </a:path>
              <a:path w="4571691" h="1536700">
                <a:moveTo>
                  <a:pt x="1704605" y="1485900"/>
                </a:moveTo>
                <a:lnTo>
                  <a:pt x="1694004" y="1498600"/>
                </a:lnTo>
                <a:lnTo>
                  <a:pt x="1703185" y="1498600"/>
                </a:lnTo>
                <a:lnTo>
                  <a:pt x="1704605" y="1485900"/>
                </a:lnTo>
                <a:close/>
              </a:path>
              <a:path w="4571691" h="1536700">
                <a:moveTo>
                  <a:pt x="2988044" y="1485900"/>
                </a:moveTo>
                <a:lnTo>
                  <a:pt x="2977443" y="1498600"/>
                </a:lnTo>
                <a:lnTo>
                  <a:pt x="2986624" y="1498600"/>
                </a:lnTo>
                <a:lnTo>
                  <a:pt x="2988044" y="1485900"/>
                </a:lnTo>
                <a:close/>
              </a:path>
              <a:path w="4571691" h="1536700">
                <a:moveTo>
                  <a:pt x="3501419" y="1485900"/>
                </a:moveTo>
                <a:lnTo>
                  <a:pt x="3490818" y="1498600"/>
                </a:lnTo>
                <a:lnTo>
                  <a:pt x="3499999" y="1498600"/>
                </a:lnTo>
                <a:lnTo>
                  <a:pt x="3501419" y="1485900"/>
                </a:lnTo>
                <a:close/>
              </a:path>
              <a:path w="4571691" h="1536700">
                <a:moveTo>
                  <a:pt x="4261902" y="1485900"/>
                </a:moveTo>
                <a:lnTo>
                  <a:pt x="4265058" y="1498600"/>
                </a:lnTo>
                <a:lnTo>
                  <a:pt x="4266723" y="1498600"/>
                </a:lnTo>
                <a:lnTo>
                  <a:pt x="4261902" y="1485900"/>
                </a:lnTo>
                <a:close/>
              </a:path>
              <a:path w="4571691" h="1536700">
                <a:moveTo>
                  <a:pt x="4294159" y="1485900"/>
                </a:moveTo>
                <a:lnTo>
                  <a:pt x="4285225" y="1498600"/>
                </a:lnTo>
                <a:lnTo>
                  <a:pt x="4293312" y="1498600"/>
                </a:lnTo>
                <a:lnTo>
                  <a:pt x="4294159" y="1485900"/>
                </a:lnTo>
                <a:close/>
              </a:path>
              <a:path w="4571691" h="1536700">
                <a:moveTo>
                  <a:pt x="4319083" y="1485900"/>
                </a:moveTo>
                <a:lnTo>
                  <a:pt x="4305531" y="1485900"/>
                </a:lnTo>
                <a:lnTo>
                  <a:pt x="4308699" y="1498600"/>
                </a:lnTo>
                <a:lnTo>
                  <a:pt x="4319209" y="1498600"/>
                </a:lnTo>
                <a:lnTo>
                  <a:pt x="4319083" y="1485900"/>
                </a:lnTo>
                <a:close/>
              </a:path>
              <a:path w="4571691" h="1536700">
                <a:moveTo>
                  <a:pt x="4352519" y="1485900"/>
                </a:moveTo>
                <a:lnTo>
                  <a:pt x="4341740" y="1485900"/>
                </a:lnTo>
                <a:lnTo>
                  <a:pt x="4324818" y="1498600"/>
                </a:lnTo>
                <a:lnTo>
                  <a:pt x="4355758" y="1498600"/>
                </a:lnTo>
                <a:lnTo>
                  <a:pt x="4352519" y="1485900"/>
                </a:lnTo>
                <a:close/>
              </a:path>
              <a:path w="4571691" h="1536700">
                <a:moveTo>
                  <a:pt x="4418337" y="1485900"/>
                </a:moveTo>
                <a:lnTo>
                  <a:pt x="4358285" y="1485900"/>
                </a:lnTo>
                <a:lnTo>
                  <a:pt x="4355758" y="1498600"/>
                </a:lnTo>
                <a:lnTo>
                  <a:pt x="4416508" y="1498600"/>
                </a:lnTo>
                <a:lnTo>
                  <a:pt x="4418337" y="1485900"/>
                </a:lnTo>
                <a:close/>
              </a:path>
              <a:path w="4571691" h="1536700">
                <a:moveTo>
                  <a:pt x="4429826" y="1485900"/>
                </a:moveTo>
                <a:lnTo>
                  <a:pt x="4420224" y="1485900"/>
                </a:lnTo>
                <a:lnTo>
                  <a:pt x="4420514" y="1498600"/>
                </a:lnTo>
                <a:lnTo>
                  <a:pt x="4424907" y="1498600"/>
                </a:lnTo>
                <a:lnTo>
                  <a:pt x="4429826" y="1485900"/>
                </a:lnTo>
                <a:close/>
              </a:path>
              <a:path w="4571691" h="1536700">
                <a:moveTo>
                  <a:pt x="162637" y="1460500"/>
                </a:moveTo>
                <a:lnTo>
                  <a:pt x="117499" y="1460500"/>
                </a:lnTo>
                <a:lnTo>
                  <a:pt x="119306" y="1473200"/>
                </a:lnTo>
                <a:lnTo>
                  <a:pt x="119744" y="1473200"/>
                </a:lnTo>
                <a:lnTo>
                  <a:pt x="127307" y="1485900"/>
                </a:lnTo>
                <a:lnTo>
                  <a:pt x="157215" y="1485900"/>
                </a:lnTo>
                <a:lnTo>
                  <a:pt x="159510" y="1477151"/>
                </a:lnTo>
                <a:lnTo>
                  <a:pt x="159104" y="1473200"/>
                </a:lnTo>
                <a:lnTo>
                  <a:pt x="162637" y="1460500"/>
                </a:lnTo>
                <a:close/>
              </a:path>
              <a:path w="4571691" h="1536700">
                <a:moveTo>
                  <a:pt x="174851" y="1473200"/>
                </a:moveTo>
                <a:lnTo>
                  <a:pt x="160547" y="1473200"/>
                </a:lnTo>
                <a:lnTo>
                  <a:pt x="159510" y="1477151"/>
                </a:lnTo>
                <a:lnTo>
                  <a:pt x="160409" y="1485900"/>
                </a:lnTo>
                <a:lnTo>
                  <a:pt x="174208" y="1485900"/>
                </a:lnTo>
                <a:lnTo>
                  <a:pt x="174851" y="1473200"/>
                </a:lnTo>
                <a:close/>
              </a:path>
              <a:path w="4571691" h="1536700">
                <a:moveTo>
                  <a:pt x="210405" y="1473200"/>
                </a:moveTo>
                <a:lnTo>
                  <a:pt x="201394" y="1473200"/>
                </a:lnTo>
                <a:lnTo>
                  <a:pt x="186778" y="1485900"/>
                </a:lnTo>
                <a:lnTo>
                  <a:pt x="211532" y="1485900"/>
                </a:lnTo>
                <a:lnTo>
                  <a:pt x="210405" y="1473200"/>
                </a:lnTo>
                <a:close/>
              </a:path>
              <a:path w="4571691" h="1536700">
                <a:moveTo>
                  <a:pt x="4467029" y="1460500"/>
                </a:moveTo>
                <a:lnTo>
                  <a:pt x="4405424" y="1460500"/>
                </a:lnTo>
                <a:lnTo>
                  <a:pt x="4407550" y="1473200"/>
                </a:lnTo>
                <a:lnTo>
                  <a:pt x="4377629" y="1473200"/>
                </a:lnTo>
                <a:lnTo>
                  <a:pt x="4384172" y="1485900"/>
                </a:lnTo>
                <a:lnTo>
                  <a:pt x="4446802" y="1485900"/>
                </a:lnTo>
                <a:lnTo>
                  <a:pt x="4459339" y="1473200"/>
                </a:lnTo>
                <a:lnTo>
                  <a:pt x="4467029" y="1460500"/>
                </a:lnTo>
                <a:close/>
              </a:path>
              <a:path w="4571691" h="1536700">
                <a:moveTo>
                  <a:pt x="140111" y="1447800"/>
                </a:moveTo>
                <a:lnTo>
                  <a:pt x="89399" y="1447800"/>
                </a:lnTo>
                <a:lnTo>
                  <a:pt x="102422" y="1460500"/>
                </a:lnTo>
                <a:lnTo>
                  <a:pt x="111822" y="1473200"/>
                </a:lnTo>
                <a:lnTo>
                  <a:pt x="115766" y="1460500"/>
                </a:lnTo>
                <a:lnTo>
                  <a:pt x="142447" y="1460500"/>
                </a:lnTo>
                <a:lnTo>
                  <a:pt x="140111" y="1447800"/>
                </a:lnTo>
                <a:close/>
              </a:path>
              <a:path w="4571691" h="1536700">
                <a:moveTo>
                  <a:pt x="176410" y="1460500"/>
                </a:moveTo>
                <a:lnTo>
                  <a:pt x="167222" y="1460500"/>
                </a:lnTo>
                <a:lnTo>
                  <a:pt x="163850" y="1473200"/>
                </a:lnTo>
                <a:lnTo>
                  <a:pt x="181408" y="1473200"/>
                </a:lnTo>
                <a:lnTo>
                  <a:pt x="176410" y="1460500"/>
                </a:lnTo>
                <a:close/>
              </a:path>
              <a:path w="4571691" h="1536700">
                <a:moveTo>
                  <a:pt x="4398737" y="1460500"/>
                </a:moveTo>
                <a:lnTo>
                  <a:pt x="4397223" y="1460500"/>
                </a:lnTo>
                <a:lnTo>
                  <a:pt x="4387485" y="1473200"/>
                </a:lnTo>
                <a:lnTo>
                  <a:pt x="4400209" y="1473200"/>
                </a:lnTo>
                <a:lnTo>
                  <a:pt x="4398737" y="1460500"/>
                </a:lnTo>
                <a:close/>
              </a:path>
              <a:path w="4571691" h="1536700">
                <a:moveTo>
                  <a:pt x="149157" y="1447800"/>
                </a:moveTo>
                <a:lnTo>
                  <a:pt x="143841" y="1460500"/>
                </a:lnTo>
                <a:lnTo>
                  <a:pt x="155646" y="1460500"/>
                </a:lnTo>
                <a:lnTo>
                  <a:pt x="149157" y="1447800"/>
                </a:lnTo>
                <a:close/>
              </a:path>
              <a:path w="4571691" h="1536700">
                <a:moveTo>
                  <a:pt x="4415067" y="1447800"/>
                </a:moveTo>
                <a:lnTo>
                  <a:pt x="4412260" y="1460500"/>
                </a:lnTo>
                <a:lnTo>
                  <a:pt x="4423077" y="1460500"/>
                </a:lnTo>
                <a:lnTo>
                  <a:pt x="4415067" y="1447800"/>
                </a:lnTo>
                <a:close/>
              </a:path>
              <a:path w="4571691" h="1536700">
                <a:moveTo>
                  <a:pt x="4495727" y="1422400"/>
                </a:moveTo>
                <a:lnTo>
                  <a:pt x="4461855" y="1422400"/>
                </a:lnTo>
                <a:lnTo>
                  <a:pt x="4459159" y="1435100"/>
                </a:lnTo>
                <a:lnTo>
                  <a:pt x="4446701" y="1435100"/>
                </a:lnTo>
                <a:lnTo>
                  <a:pt x="4444157" y="1447800"/>
                </a:lnTo>
                <a:lnTo>
                  <a:pt x="4421840" y="1447800"/>
                </a:lnTo>
                <a:lnTo>
                  <a:pt x="4429399" y="1460500"/>
                </a:lnTo>
                <a:lnTo>
                  <a:pt x="4471880" y="1460500"/>
                </a:lnTo>
                <a:lnTo>
                  <a:pt x="4485356" y="1447800"/>
                </a:lnTo>
                <a:lnTo>
                  <a:pt x="4492475" y="1435100"/>
                </a:lnTo>
                <a:lnTo>
                  <a:pt x="4495727" y="1422400"/>
                </a:lnTo>
                <a:close/>
              </a:path>
              <a:path w="4571691" h="1536700">
                <a:moveTo>
                  <a:pt x="117708" y="1435100"/>
                </a:moveTo>
                <a:lnTo>
                  <a:pt x="83783" y="1435100"/>
                </a:lnTo>
                <a:lnTo>
                  <a:pt x="83143" y="1447800"/>
                </a:lnTo>
                <a:lnTo>
                  <a:pt x="125895" y="1447800"/>
                </a:lnTo>
                <a:lnTo>
                  <a:pt x="117708" y="1435100"/>
                </a:lnTo>
                <a:close/>
              </a:path>
              <a:path w="4571691" h="1536700">
                <a:moveTo>
                  <a:pt x="139418" y="1435100"/>
                </a:moveTo>
                <a:lnTo>
                  <a:pt x="134014" y="1447800"/>
                </a:lnTo>
                <a:lnTo>
                  <a:pt x="144335" y="1447800"/>
                </a:lnTo>
                <a:lnTo>
                  <a:pt x="139418" y="1435100"/>
                </a:lnTo>
                <a:close/>
              </a:path>
              <a:path w="4571691" h="1536700">
                <a:moveTo>
                  <a:pt x="4438505" y="1435100"/>
                </a:moveTo>
                <a:lnTo>
                  <a:pt x="4437254" y="1435100"/>
                </a:lnTo>
                <a:lnTo>
                  <a:pt x="4428587" y="1447800"/>
                </a:lnTo>
                <a:lnTo>
                  <a:pt x="4439881" y="1447800"/>
                </a:lnTo>
                <a:lnTo>
                  <a:pt x="4438505" y="1435100"/>
                </a:lnTo>
                <a:close/>
              </a:path>
              <a:path w="4571691" h="1536700">
                <a:moveTo>
                  <a:pt x="105831" y="1422400"/>
                </a:moveTo>
                <a:lnTo>
                  <a:pt x="68687" y="1422400"/>
                </a:lnTo>
                <a:lnTo>
                  <a:pt x="73310" y="1435100"/>
                </a:lnTo>
                <a:lnTo>
                  <a:pt x="109691" y="1435100"/>
                </a:lnTo>
                <a:lnTo>
                  <a:pt x="105831" y="1422400"/>
                </a:lnTo>
                <a:close/>
              </a:path>
              <a:path w="4571691" h="1536700">
                <a:moveTo>
                  <a:pt x="123812" y="1422400"/>
                </a:moveTo>
                <a:lnTo>
                  <a:pt x="113032" y="1422400"/>
                </a:lnTo>
                <a:lnTo>
                  <a:pt x="109691" y="1435100"/>
                </a:lnTo>
                <a:lnTo>
                  <a:pt x="130364" y="1435100"/>
                </a:lnTo>
                <a:lnTo>
                  <a:pt x="123812" y="1422400"/>
                </a:lnTo>
                <a:close/>
              </a:path>
              <a:path w="4571691" h="1536700">
                <a:moveTo>
                  <a:pt x="4453434" y="1422400"/>
                </a:moveTo>
                <a:lnTo>
                  <a:pt x="4448610" y="1422400"/>
                </a:lnTo>
                <a:lnTo>
                  <a:pt x="4443721" y="1435100"/>
                </a:lnTo>
                <a:lnTo>
                  <a:pt x="4454733" y="1435100"/>
                </a:lnTo>
                <a:lnTo>
                  <a:pt x="4453434" y="1422400"/>
                </a:lnTo>
                <a:close/>
              </a:path>
              <a:path w="4571691" h="1536700">
                <a:moveTo>
                  <a:pt x="112934" y="1409700"/>
                </a:moveTo>
                <a:lnTo>
                  <a:pt x="58930" y="1409700"/>
                </a:lnTo>
                <a:lnTo>
                  <a:pt x="63929" y="1422400"/>
                </a:lnTo>
                <a:lnTo>
                  <a:pt x="104089" y="1422400"/>
                </a:lnTo>
                <a:lnTo>
                  <a:pt x="112934" y="1409700"/>
                </a:lnTo>
                <a:close/>
              </a:path>
              <a:path w="4571691" h="1536700">
                <a:moveTo>
                  <a:pt x="4481469" y="1409700"/>
                </a:moveTo>
                <a:lnTo>
                  <a:pt x="4464650" y="1409700"/>
                </a:lnTo>
                <a:lnTo>
                  <a:pt x="4461814" y="1422400"/>
                </a:lnTo>
                <a:lnTo>
                  <a:pt x="4485700" y="1422400"/>
                </a:lnTo>
                <a:lnTo>
                  <a:pt x="4481469" y="1409700"/>
                </a:lnTo>
                <a:close/>
              </a:path>
              <a:path w="4571691" h="1536700">
                <a:moveTo>
                  <a:pt x="4486511" y="1409700"/>
                </a:moveTo>
                <a:lnTo>
                  <a:pt x="4481469" y="1409700"/>
                </a:lnTo>
                <a:lnTo>
                  <a:pt x="4485700" y="1422400"/>
                </a:lnTo>
                <a:lnTo>
                  <a:pt x="4496324" y="1422400"/>
                </a:lnTo>
                <a:lnTo>
                  <a:pt x="4486511" y="1409700"/>
                </a:lnTo>
                <a:close/>
              </a:path>
              <a:path w="4571691" h="1536700">
                <a:moveTo>
                  <a:pt x="4508225" y="1397000"/>
                </a:moveTo>
                <a:lnTo>
                  <a:pt x="4472655" y="1397000"/>
                </a:lnTo>
                <a:lnTo>
                  <a:pt x="4472810" y="1409700"/>
                </a:lnTo>
                <a:lnTo>
                  <a:pt x="4486511" y="1409700"/>
                </a:lnTo>
                <a:lnTo>
                  <a:pt x="4496324" y="1422400"/>
                </a:lnTo>
                <a:lnTo>
                  <a:pt x="4515896" y="1422400"/>
                </a:lnTo>
                <a:lnTo>
                  <a:pt x="4523673" y="1409700"/>
                </a:lnTo>
                <a:lnTo>
                  <a:pt x="4508225" y="1397000"/>
                </a:lnTo>
                <a:close/>
              </a:path>
              <a:path w="4571691" h="1536700">
                <a:moveTo>
                  <a:pt x="94437" y="1397000"/>
                </a:moveTo>
                <a:lnTo>
                  <a:pt x="60948" y="1397000"/>
                </a:lnTo>
                <a:lnTo>
                  <a:pt x="65407" y="1409700"/>
                </a:lnTo>
                <a:lnTo>
                  <a:pt x="86908" y="1409700"/>
                </a:lnTo>
                <a:lnTo>
                  <a:pt x="94437" y="1397000"/>
                </a:lnTo>
                <a:close/>
              </a:path>
              <a:path w="4571691" h="1536700">
                <a:moveTo>
                  <a:pt x="86269" y="1384300"/>
                </a:moveTo>
                <a:lnTo>
                  <a:pt x="47160" y="1384300"/>
                </a:lnTo>
                <a:lnTo>
                  <a:pt x="49457" y="1397000"/>
                </a:lnTo>
                <a:lnTo>
                  <a:pt x="92903" y="1397000"/>
                </a:lnTo>
                <a:lnTo>
                  <a:pt x="86269" y="1384300"/>
                </a:lnTo>
                <a:close/>
              </a:path>
              <a:path w="4571691" h="1536700">
                <a:moveTo>
                  <a:pt x="4523833" y="1371600"/>
                </a:moveTo>
                <a:lnTo>
                  <a:pt x="4488747" y="1371600"/>
                </a:lnTo>
                <a:lnTo>
                  <a:pt x="4493672" y="1397000"/>
                </a:lnTo>
                <a:lnTo>
                  <a:pt x="4513583" y="1397000"/>
                </a:lnTo>
                <a:lnTo>
                  <a:pt x="4516168" y="1384300"/>
                </a:lnTo>
                <a:lnTo>
                  <a:pt x="4524452" y="1384300"/>
                </a:lnTo>
                <a:lnTo>
                  <a:pt x="4523833" y="1371600"/>
                </a:lnTo>
                <a:close/>
              </a:path>
              <a:path w="4571691" h="1536700">
                <a:moveTo>
                  <a:pt x="4537400" y="1384300"/>
                </a:moveTo>
                <a:lnTo>
                  <a:pt x="4516168" y="1384300"/>
                </a:lnTo>
                <a:lnTo>
                  <a:pt x="4520629" y="1397000"/>
                </a:lnTo>
                <a:lnTo>
                  <a:pt x="4529312" y="1397000"/>
                </a:lnTo>
                <a:lnTo>
                  <a:pt x="4537400" y="1384300"/>
                </a:lnTo>
                <a:close/>
              </a:path>
              <a:path w="4571691" h="1536700">
                <a:moveTo>
                  <a:pt x="66366" y="1346200"/>
                </a:moveTo>
                <a:lnTo>
                  <a:pt x="31623" y="1346200"/>
                </a:lnTo>
                <a:lnTo>
                  <a:pt x="30612" y="1358900"/>
                </a:lnTo>
                <a:lnTo>
                  <a:pt x="35771" y="1371600"/>
                </a:lnTo>
                <a:lnTo>
                  <a:pt x="40902" y="1384300"/>
                </a:lnTo>
                <a:lnTo>
                  <a:pt x="73050" y="1384300"/>
                </a:lnTo>
                <a:lnTo>
                  <a:pt x="77942" y="1371600"/>
                </a:lnTo>
                <a:lnTo>
                  <a:pt x="71203" y="1358900"/>
                </a:lnTo>
                <a:lnTo>
                  <a:pt x="58177" y="1358900"/>
                </a:lnTo>
                <a:lnTo>
                  <a:pt x="66366" y="1346200"/>
                </a:lnTo>
                <a:close/>
              </a:path>
              <a:path w="4571691" h="1536700">
                <a:moveTo>
                  <a:pt x="4536413" y="1371600"/>
                </a:moveTo>
                <a:lnTo>
                  <a:pt x="4532302" y="1371600"/>
                </a:lnTo>
                <a:lnTo>
                  <a:pt x="4524452" y="1384300"/>
                </a:lnTo>
                <a:lnTo>
                  <a:pt x="4538516" y="1384300"/>
                </a:lnTo>
                <a:lnTo>
                  <a:pt x="4536413" y="1371600"/>
                </a:lnTo>
                <a:close/>
              </a:path>
              <a:path w="4571691" h="1536700">
                <a:moveTo>
                  <a:pt x="4525408" y="1358900"/>
                </a:moveTo>
                <a:lnTo>
                  <a:pt x="4493900" y="1358900"/>
                </a:lnTo>
                <a:lnTo>
                  <a:pt x="4491687" y="1371600"/>
                </a:lnTo>
                <a:lnTo>
                  <a:pt x="4522466" y="1371600"/>
                </a:lnTo>
                <a:lnTo>
                  <a:pt x="4525408" y="1358900"/>
                </a:lnTo>
                <a:close/>
              </a:path>
              <a:path w="4571691" h="1536700">
                <a:moveTo>
                  <a:pt x="4548404" y="1346200"/>
                </a:moveTo>
                <a:lnTo>
                  <a:pt x="4509646" y="1346200"/>
                </a:lnTo>
                <a:lnTo>
                  <a:pt x="4511682" y="1358900"/>
                </a:lnTo>
                <a:lnTo>
                  <a:pt x="4548102" y="1358900"/>
                </a:lnTo>
                <a:lnTo>
                  <a:pt x="4548404" y="1346200"/>
                </a:lnTo>
                <a:close/>
              </a:path>
              <a:path w="4571691" h="1536700">
                <a:moveTo>
                  <a:pt x="55115" y="1320800"/>
                </a:moveTo>
                <a:lnTo>
                  <a:pt x="49090" y="1333500"/>
                </a:lnTo>
                <a:lnTo>
                  <a:pt x="26062" y="1333500"/>
                </a:lnTo>
                <a:lnTo>
                  <a:pt x="21908" y="1346200"/>
                </a:lnTo>
                <a:lnTo>
                  <a:pt x="69343" y="1346200"/>
                </a:lnTo>
                <a:lnTo>
                  <a:pt x="65996" y="1333500"/>
                </a:lnTo>
                <a:lnTo>
                  <a:pt x="55115" y="1320800"/>
                </a:lnTo>
                <a:close/>
              </a:path>
              <a:path w="4571691" h="1536700">
                <a:moveTo>
                  <a:pt x="4543553" y="1333500"/>
                </a:moveTo>
                <a:lnTo>
                  <a:pt x="4515545" y="1333500"/>
                </a:lnTo>
                <a:lnTo>
                  <a:pt x="4507457" y="1346200"/>
                </a:lnTo>
                <a:lnTo>
                  <a:pt x="4540112" y="1346200"/>
                </a:lnTo>
                <a:lnTo>
                  <a:pt x="4543553" y="1333500"/>
                </a:lnTo>
                <a:close/>
              </a:path>
              <a:path w="4571691" h="1536700">
                <a:moveTo>
                  <a:pt x="57200" y="1308100"/>
                </a:moveTo>
                <a:lnTo>
                  <a:pt x="21319" y="1308100"/>
                </a:lnTo>
                <a:lnTo>
                  <a:pt x="16195" y="1320800"/>
                </a:lnTo>
                <a:lnTo>
                  <a:pt x="19898" y="1333500"/>
                </a:lnTo>
                <a:lnTo>
                  <a:pt x="26426" y="1333500"/>
                </a:lnTo>
                <a:lnTo>
                  <a:pt x="33728" y="1320800"/>
                </a:lnTo>
                <a:lnTo>
                  <a:pt x="57781" y="1320800"/>
                </a:lnTo>
                <a:lnTo>
                  <a:pt x="57200" y="1308100"/>
                </a:lnTo>
                <a:close/>
              </a:path>
              <a:path w="4571691" h="1536700">
                <a:moveTo>
                  <a:pt x="46906" y="1320800"/>
                </a:moveTo>
                <a:lnTo>
                  <a:pt x="41101" y="1320800"/>
                </a:lnTo>
                <a:lnTo>
                  <a:pt x="33816" y="1333500"/>
                </a:lnTo>
                <a:lnTo>
                  <a:pt x="48033" y="1333500"/>
                </a:lnTo>
                <a:lnTo>
                  <a:pt x="46906" y="1320800"/>
                </a:lnTo>
                <a:close/>
              </a:path>
              <a:path w="4571691" h="1536700">
                <a:moveTo>
                  <a:pt x="4556382" y="1308100"/>
                </a:moveTo>
                <a:lnTo>
                  <a:pt x="4512762" y="1308100"/>
                </a:lnTo>
                <a:lnTo>
                  <a:pt x="4513931" y="1320800"/>
                </a:lnTo>
                <a:lnTo>
                  <a:pt x="4525521" y="1320800"/>
                </a:lnTo>
                <a:lnTo>
                  <a:pt x="4518973" y="1333500"/>
                </a:lnTo>
                <a:lnTo>
                  <a:pt x="4559089" y="1333500"/>
                </a:lnTo>
                <a:lnTo>
                  <a:pt x="4556805" y="1320800"/>
                </a:lnTo>
                <a:lnTo>
                  <a:pt x="4556382" y="1308100"/>
                </a:lnTo>
                <a:close/>
              </a:path>
              <a:path w="4571691" h="1536700">
                <a:moveTo>
                  <a:pt x="42298" y="1295400"/>
                </a:moveTo>
                <a:lnTo>
                  <a:pt x="16603" y="1295400"/>
                </a:lnTo>
                <a:lnTo>
                  <a:pt x="28497" y="1308100"/>
                </a:lnTo>
                <a:lnTo>
                  <a:pt x="40727" y="1308100"/>
                </a:lnTo>
                <a:lnTo>
                  <a:pt x="42298" y="1295400"/>
                </a:lnTo>
                <a:close/>
              </a:path>
              <a:path w="4571691" h="1536700">
                <a:moveTo>
                  <a:pt x="4536997" y="1295400"/>
                </a:moveTo>
                <a:lnTo>
                  <a:pt x="4516319" y="1295400"/>
                </a:lnTo>
                <a:lnTo>
                  <a:pt x="4513877" y="1308100"/>
                </a:lnTo>
                <a:lnTo>
                  <a:pt x="4538275" y="1308100"/>
                </a:lnTo>
                <a:lnTo>
                  <a:pt x="4536997" y="1295400"/>
                </a:lnTo>
                <a:close/>
              </a:path>
              <a:path w="4571691" h="1536700">
                <a:moveTo>
                  <a:pt x="4735" y="1257300"/>
                </a:moveTo>
                <a:lnTo>
                  <a:pt x="7098" y="1270000"/>
                </a:lnTo>
                <a:lnTo>
                  <a:pt x="8478" y="1282700"/>
                </a:lnTo>
                <a:lnTo>
                  <a:pt x="17613" y="1295400"/>
                </a:lnTo>
                <a:lnTo>
                  <a:pt x="31789" y="1295400"/>
                </a:lnTo>
                <a:lnTo>
                  <a:pt x="47345" y="1282700"/>
                </a:lnTo>
                <a:lnTo>
                  <a:pt x="52321" y="1282700"/>
                </a:lnTo>
                <a:lnTo>
                  <a:pt x="52630" y="1270000"/>
                </a:lnTo>
                <a:lnTo>
                  <a:pt x="15582" y="1270000"/>
                </a:lnTo>
                <a:lnTo>
                  <a:pt x="4735" y="1257300"/>
                </a:lnTo>
                <a:close/>
              </a:path>
              <a:path w="4571691" h="1536700">
                <a:moveTo>
                  <a:pt x="47345" y="1282700"/>
                </a:moveTo>
                <a:lnTo>
                  <a:pt x="31789" y="1295400"/>
                </a:lnTo>
                <a:lnTo>
                  <a:pt x="47022" y="1295400"/>
                </a:lnTo>
                <a:lnTo>
                  <a:pt x="48886" y="1291660"/>
                </a:lnTo>
                <a:lnTo>
                  <a:pt x="47345" y="1282700"/>
                </a:lnTo>
                <a:close/>
              </a:path>
              <a:path w="4571691" h="1536700">
                <a:moveTo>
                  <a:pt x="48886" y="1291660"/>
                </a:moveTo>
                <a:lnTo>
                  <a:pt x="47022" y="1295400"/>
                </a:lnTo>
                <a:lnTo>
                  <a:pt x="49529" y="1295400"/>
                </a:lnTo>
                <a:lnTo>
                  <a:pt x="48886" y="1291660"/>
                </a:lnTo>
                <a:close/>
              </a:path>
              <a:path w="4571691" h="1536700">
                <a:moveTo>
                  <a:pt x="4559548" y="1282700"/>
                </a:moveTo>
                <a:lnTo>
                  <a:pt x="4519503" y="1282700"/>
                </a:lnTo>
                <a:lnTo>
                  <a:pt x="4519659" y="1295400"/>
                </a:lnTo>
                <a:lnTo>
                  <a:pt x="4557835" y="1295400"/>
                </a:lnTo>
                <a:lnTo>
                  <a:pt x="4559548" y="1282700"/>
                </a:lnTo>
                <a:close/>
              </a:path>
              <a:path w="4571691" h="1536700">
                <a:moveTo>
                  <a:pt x="52996" y="1276415"/>
                </a:moveTo>
                <a:lnTo>
                  <a:pt x="52321" y="1282700"/>
                </a:lnTo>
                <a:lnTo>
                  <a:pt x="47345" y="1282700"/>
                </a:lnTo>
                <a:lnTo>
                  <a:pt x="48886" y="1291660"/>
                </a:lnTo>
                <a:lnTo>
                  <a:pt x="53355" y="1282700"/>
                </a:lnTo>
                <a:lnTo>
                  <a:pt x="52996" y="1276415"/>
                </a:lnTo>
                <a:close/>
              </a:path>
              <a:path w="4571691" h="1536700">
                <a:moveTo>
                  <a:pt x="52630" y="1270000"/>
                </a:moveTo>
                <a:lnTo>
                  <a:pt x="52321" y="1282700"/>
                </a:lnTo>
                <a:lnTo>
                  <a:pt x="52996" y="1276415"/>
                </a:lnTo>
                <a:lnTo>
                  <a:pt x="52630" y="1270000"/>
                </a:lnTo>
                <a:close/>
              </a:path>
              <a:path w="4571691" h="1536700">
                <a:moveTo>
                  <a:pt x="4559846" y="1270000"/>
                </a:moveTo>
                <a:lnTo>
                  <a:pt x="4521069" y="1270000"/>
                </a:lnTo>
                <a:lnTo>
                  <a:pt x="4519286" y="1282700"/>
                </a:lnTo>
                <a:lnTo>
                  <a:pt x="4559237" y="1282700"/>
                </a:lnTo>
                <a:lnTo>
                  <a:pt x="4559846" y="1270000"/>
                </a:lnTo>
                <a:close/>
              </a:path>
              <a:path w="4571691" h="1536700">
                <a:moveTo>
                  <a:pt x="53685" y="1270000"/>
                </a:moveTo>
                <a:lnTo>
                  <a:pt x="52630" y="1270000"/>
                </a:lnTo>
                <a:lnTo>
                  <a:pt x="52996" y="1276415"/>
                </a:lnTo>
                <a:lnTo>
                  <a:pt x="53685" y="1270000"/>
                </a:lnTo>
                <a:close/>
              </a:path>
              <a:path w="4571691" h="1536700">
                <a:moveTo>
                  <a:pt x="46258" y="1257300"/>
                </a:moveTo>
                <a:lnTo>
                  <a:pt x="21031" y="1257300"/>
                </a:lnTo>
                <a:lnTo>
                  <a:pt x="15582" y="1270000"/>
                </a:lnTo>
                <a:lnTo>
                  <a:pt x="46879" y="1270000"/>
                </a:lnTo>
                <a:lnTo>
                  <a:pt x="46258" y="1257300"/>
                </a:lnTo>
                <a:close/>
              </a:path>
              <a:path w="4571691" h="1536700">
                <a:moveTo>
                  <a:pt x="4564260" y="1257300"/>
                </a:moveTo>
                <a:lnTo>
                  <a:pt x="4527947" y="1257300"/>
                </a:lnTo>
                <a:lnTo>
                  <a:pt x="4535770" y="1270000"/>
                </a:lnTo>
                <a:lnTo>
                  <a:pt x="4562104" y="1270000"/>
                </a:lnTo>
                <a:lnTo>
                  <a:pt x="4564260" y="1257300"/>
                </a:lnTo>
                <a:close/>
              </a:path>
              <a:path w="4571691" h="1536700">
                <a:moveTo>
                  <a:pt x="43785" y="1193800"/>
                </a:moveTo>
                <a:lnTo>
                  <a:pt x="42398" y="1193800"/>
                </a:lnTo>
                <a:lnTo>
                  <a:pt x="35830" y="1206500"/>
                </a:lnTo>
                <a:lnTo>
                  <a:pt x="17101" y="1206500"/>
                </a:lnTo>
                <a:lnTo>
                  <a:pt x="10905" y="1219200"/>
                </a:lnTo>
                <a:lnTo>
                  <a:pt x="6900" y="1231900"/>
                </a:lnTo>
                <a:lnTo>
                  <a:pt x="6449" y="1244600"/>
                </a:lnTo>
                <a:lnTo>
                  <a:pt x="9217" y="1257300"/>
                </a:lnTo>
                <a:lnTo>
                  <a:pt x="42721" y="1257300"/>
                </a:lnTo>
                <a:lnTo>
                  <a:pt x="41304" y="1244600"/>
                </a:lnTo>
                <a:lnTo>
                  <a:pt x="34154" y="1244600"/>
                </a:lnTo>
                <a:lnTo>
                  <a:pt x="33581" y="1231900"/>
                </a:lnTo>
                <a:lnTo>
                  <a:pt x="42712" y="1231900"/>
                </a:lnTo>
                <a:lnTo>
                  <a:pt x="43174" y="1219200"/>
                </a:lnTo>
                <a:lnTo>
                  <a:pt x="47777" y="1219200"/>
                </a:lnTo>
                <a:lnTo>
                  <a:pt x="45073" y="1206500"/>
                </a:lnTo>
                <a:lnTo>
                  <a:pt x="43785" y="1193800"/>
                </a:lnTo>
                <a:close/>
              </a:path>
              <a:path w="4571691" h="1536700">
                <a:moveTo>
                  <a:pt x="4558214" y="1244600"/>
                </a:moveTo>
                <a:lnTo>
                  <a:pt x="4522279" y="1244600"/>
                </a:lnTo>
                <a:lnTo>
                  <a:pt x="4522710" y="1257300"/>
                </a:lnTo>
                <a:lnTo>
                  <a:pt x="4557525" y="1257300"/>
                </a:lnTo>
                <a:lnTo>
                  <a:pt x="4558214" y="1244600"/>
                </a:lnTo>
                <a:close/>
              </a:path>
              <a:path w="4571691" h="1536700">
                <a:moveTo>
                  <a:pt x="4566152" y="1231900"/>
                </a:moveTo>
                <a:lnTo>
                  <a:pt x="4535990" y="1231900"/>
                </a:lnTo>
                <a:lnTo>
                  <a:pt x="4529225" y="1244600"/>
                </a:lnTo>
                <a:lnTo>
                  <a:pt x="4562068" y="1244600"/>
                </a:lnTo>
                <a:lnTo>
                  <a:pt x="4566152" y="1231900"/>
                </a:lnTo>
                <a:close/>
              </a:path>
              <a:path w="4571691" h="1536700">
                <a:moveTo>
                  <a:pt x="4565412" y="1193800"/>
                </a:moveTo>
                <a:lnTo>
                  <a:pt x="4551800" y="1193800"/>
                </a:lnTo>
                <a:lnTo>
                  <a:pt x="4548179" y="1206500"/>
                </a:lnTo>
                <a:lnTo>
                  <a:pt x="4525128" y="1206500"/>
                </a:lnTo>
                <a:lnTo>
                  <a:pt x="4532469" y="1219200"/>
                </a:lnTo>
                <a:lnTo>
                  <a:pt x="4527922" y="1231900"/>
                </a:lnTo>
                <a:lnTo>
                  <a:pt x="4550488" y="1231900"/>
                </a:lnTo>
                <a:lnTo>
                  <a:pt x="4547027" y="1219200"/>
                </a:lnTo>
                <a:lnTo>
                  <a:pt x="4563746" y="1219200"/>
                </a:lnTo>
                <a:lnTo>
                  <a:pt x="4567425" y="1206500"/>
                </a:lnTo>
                <a:lnTo>
                  <a:pt x="4565412" y="1193800"/>
                </a:lnTo>
                <a:close/>
              </a:path>
              <a:path w="4571691" h="1536700">
                <a:moveTo>
                  <a:pt x="44748" y="1143000"/>
                </a:moveTo>
                <a:lnTo>
                  <a:pt x="11798" y="1143000"/>
                </a:lnTo>
                <a:lnTo>
                  <a:pt x="14690" y="1155700"/>
                </a:lnTo>
                <a:lnTo>
                  <a:pt x="10175" y="1155700"/>
                </a:lnTo>
                <a:lnTo>
                  <a:pt x="7386" y="1168400"/>
                </a:lnTo>
                <a:lnTo>
                  <a:pt x="6581" y="1168400"/>
                </a:lnTo>
                <a:lnTo>
                  <a:pt x="5146" y="1181100"/>
                </a:lnTo>
                <a:lnTo>
                  <a:pt x="5774" y="1206500"/>
                </a:lnTo>
                <a:lnTo>
                  <a:pt x="13538" y="1206500"/>
                </a:lnTo>
                <a:lnTo>
                  <a:pt x="17128" y="1193800"/>
                </a:lnTo>
                <a:lnTo>
                  <a:pt x="45604" y="1193800"/>
                </a:lnTo>
                <a:lnTo>
                  <a:pt x="46254" y="1181100"/>
                </a:lnTo>
                <a:lnTo>
                  <a:pt x="49404" y="1181100"/>
                </a:lnTo>
                <a:lnTo>
                  <a:pt x="47968" y="1168400"/>
                </a:lnTo>
                <a:lnTo>
                  <a:pt x="45916" y="1155700"/>
                </a:lnTo>
                <a:lnTo>
                  <a:pt x="44748" y="1143000"/>
                </a:lnTo>
                <a:close/>
              </a:path>
              <a:path w="4571691" h="1536700">
                <a:moveTo>
                  <a:pt x="33154" y="1193800"/>
                </a:moveTo>
                <a:lnTo>
                  <a:pt x="20400" y="1193800"/>
                </a:lnTo>
                <a:lnTo>
                  <a:pt x="21918" y="1206500"/>
                </a:lnTo>
                <a:lnTo>
                  <a:pt x="34442" y="1206500"/>
                </a:lnTo>
                <a:lnTo>
                  <a:pt x="33154" y="1193800"/>
                </a:lnTo>
                <a:close/>
              </a:path>
              <a:path w="4571691" h="1536700">
                <a:moveTo>
                  <a:pt x="4535905" y="1193800"/>
                </a:moveTo>
                <a:lnTo>
                  <a:pt x="4526530" y="1193800"/>
                </a:lnTo>
                <a:lnTo>
                  <a:pt x="4520684" y="1206500"/>
                </a:lnTo>
                <a:lnTo>
                  <a:pt x="4548179" y="1206500"/>
                </a:lnTo>
                <a:lnTo>
                  <a:pt x="4535905" y="1193800"/>
                </a:lnTo>
                <a:close/>
              </a:path>
              <a:path w="4571691" h="1536700">
                <a:moveTo>
                  <a:pt x="4529032" y="1181100"/>
                </a:moveTo>
                <a:lnTo>
                  <a:pt x="4519949" y="1181100"/>
                </a:lnTo>
                <a:lnTo>
                  <a:pt x="4525883" y="1193800"/>
                </a:lnTo>
                <a:lnTo>
                  <a:pt x="4534733" y="1193800"/>
                </a:lnTo>
                <a:lnTo>
                  <a:pt x="4529032" y="1181100"/>
                </a:lnTo>
                <a:close/>
              </a:path>
              <a:path w="4571691" h="1536700">
                <a:moveTo>
                  <a:pt x="4551201" y="1181100"/>
                </a:moveTo>
                <a:lnTo>
                  <a:pt x="4536765" y="1181100"/>
                </a:lnTo>
                <a:lnTo>
                  <a:pt x="4534733" y="1193800"/>
                </a:lnTo>
                <a:lnTo>
                  <a:pt x="4561761" y="1193800"/>
                </a:lnTo>
                <a:lnTo>
                  <a:pt x="4551201" y="1181100"/>
                </a:lnTo>
                <a:close/>
              </a:path>
              <a:path w="4571691" h="1536700">
                <a:moveTo>
                  <a:pt x="4559462" y="1168400"/>
                </a:moveTo>
                <a:lnTo>
                  <a:pt x="4530888" y="1168400"/>
                </a:lnTo>
                <a:lnTo>
                  <a:pt x="4533836" y="1181100"/>
                </a:lnTo>
                <a:lnTo>
                  <a:pt x="4551262" y="1181100"/>
                </a:lnTo>
                <a:lnTo>
                  <a:pt x="4559462" y="1168400"/>
                </a:lnTo>
                <a:close/>
              </a:path>
              <a:path w="4571691" h="1536700">
                <a:moveTo>
                  <a:pt x="4562047" y="1130300"/>
                </a:moveTo>
                <a:lnTo>
                  <a:pt x="4554414" y="1143000"/>
                </a:lnTo>
                <a:lnTo>
                  <a:pt x="4526029" y="1143000"/>
                </a:lnTo>
                <a:lnTo>
                  <a:pt x="4524978" y="1155700"/>
                </a:lnTo>
                <a:lnTo>
                  <a:pt x="4524656" y="1155700"/>
                </a:lnTo>
                <a:lnTo>
                  <a:pt x="4524241" y="1168400"/>
                </a:lnTo>
                <a:lnTo>
                  <a:pt x="4564602" y="1168400"/>
                </a:lnTo>
                <a:lnTo>
                  <a:pt x="4564713" y="1143000"/>
                </a:lnTo>
                <a:lnTo>
                  <a:pt x="4562047" y="1130300"/>
                </a:lnTo>
                <a:close/>
              </a:path>
              <a:path w="4571691" h="1536700">
                <a:moveTo>
                  <a:pt x="45721" y="1117600"/>
                </a:moveTo>
                <a:lnTo>
                  <a:pt x="12729" y="1117600"/>
                </a:lnTo>
                <a:lnTo>
                  <a:pt x="7589" y="1130300"/>
                </a:lnTo>
                <a:lnTo>
                  <a:pt x="6672" y="1143000"/>
                </a:lnTo>
                <a:lnTo>
                  <a:pt x="34606" y="1143000"/>
                </a:lnTo>
                <a:lnTo>
                  <a:pt x="38864" y="1130300"/>
                </a:lnTo>
                <a:lnTo>
                  <a:pt x="45721" y="1117600"/>
                </a:lnTo>
                <a:close/>
              </a:path>
              <a:path w="4571691" h="1536700">
                <a:moveTo>
                  <a:pt x="4552392" y="1130300"/>
                </a:moveTo>
                <a:lnTo>
                  <a:pt x="4537718" y="1130300"/>
                </a:lnTo>
                <a:lnTo>
                  <a:pt x="4538088" y="1143000"/>
                </a:lnTo>
                <a:lnTo>
                  <a:pt x="4543725" y="1143000"/>
                </a:lnTo>
                <a:lnTo>
                  <a:pt x="4552392" y="1130300"/>
                </a:lnTo>
                <a:close/>
              </a:path>
              <a:path w="4571691" h="1536700">
                <a:moveTo>
                  <a:pt x="4563788" y="1066800"/>
                </a:moveTo>
                <a:lnTo>
                  <a:pt x="4530016" y="1066800"/>
                </a:lnTo>
                <a:lnTo>
                  <a:pt x="4534061" y="1079500"/>
                </a:lnTo>
                <a:lnTo>
                  <a:pt x="4528887" y="1079500"/>
                </a:lnTo>
                <a:lnTo>
                  <a:pt x="4525235" y="1092200"/>
                </a:lnTo>
                <a:lnTo>
                  <a:pt x="4524175" y="1092200"/>
                </a:lnTo>
                <a:lnTo>
                  <a:pt x="4525737" y="1104900"/>
                </a:lnTo>
                <a:lnTo>
                  <a:pt x="4530355" y="1130300"/>
                </a:lnTo>
                <a:lnTo>
                  <a:pt x="4556819" y="1130300"/>
                </a:lnTo>
                <a:lnTo>
                  <a:pt x="4563831" y="1117600"/>
                </a:lnTo>
                <a:lnTo>
                  <a:pt x="4562862" y="1104900"/>
                </a:lnTo>
                <a:lnTo>
                  <a:pt x="4563110" y="1092200"/>
                </a:lnTo>
                <a:lnTo>
                  <a:pt x="4564319" y="1079500"/>
                </a:lnTo>
                <a:lnTo>
                  <a:pt x="4563788" y="1066800"/>
                </a:lnTo>
                <a:close/>
              </a:path>
              <a:path w="4571691" h="1536700">
                <a:moveTo>
                  <a:pt x="43729" y="1104900"/>
                </a:moveTo>
                <a:lnTo>
                  <a:pt x="9730" y="1104900"/>
                </a:lnTo>
                <a:lnTo>
                  <a:pt x="10327" y="1117600"/>
                </a:lnTo>
                <a:lnTo>
                  <a:pt x="47011" y="1117600"/>
                </a:lnTo>
                <a:lnTo>
                  <a:pt x="43729" y="1104900"/>
                </a:lnTo>
                <a:close/>
              </a:path>
              <a:path w="4571691" h="1536700">
                <a:moveTo>
                  <a:pt x="48204" y="1066800"/>
                </a:moveTo>
                <a:lnTo>
                  <a:pt x="14005" y="1066800"/>
                </a:lnTo>
                <a:lnTo>
                  <a:pt x="14005" y="1079500"/>
                </a:lnTo>
                <a:lnTo>
                  <a:pt x="10327" y="1079500"/>
                </a:lnTo>
                <a:lnTo>
                  <a:pt x="6549" y="1104900"/>
                </a:lnTo>
                <a:lnTo>
                  <a:pt x="42438" y="1104900"/>
                </a:lnTo>
                <a:lnTo>
                  <a:pt x="41244" y="1092200"/>
                </a:lnTo>
                <a:lnTo>
                  <a:pt x="35777" y="1092200"/>
                </a:lnTo>
                <a:lnTo>
                  <a:pt x="47011" y="1079500"/>
                </a:lnTo>
                <a:lnTo>
                  <a:pt x="48204" y="1066800"/>
                </a:lnTo>
                <a:close/>
              </a:path>
              <a:path w="4571691" h="1536700">
                <a:moveTo>
                  <a:pt x="4564259" y="1041400"/>
                </a:moveTo>
                <a:lnTo>
                  <a:pt x="4536037" y="1041400"/>
                </a:lnTo>
                <a:lnTo>
                  <a:pt x="4535754" y="1054100"/>
                </a:lnTo>
                <a:lnTo>
                  <a:pt x="4527946" y="1054100"/>
                </a:lnTo>
                <a:lnTo>
                  <a:pt x="4527570" y="1079500"/>
                </a:lnTo>
                <a:lnTo>
                  <a:pt x="4530016" y="1066800"/>
                </a:lnTo>
                <a:lnTo>
                  <a:pt x="4565670" y="1066800"/>
                </a:lnTo>
                <a:lnTo>
                  <a:pt x="4564635" y="1054100"/>
                </a:lnTo>
                <a:lnTo>
                  <a:pt x="4564259" y="1041400"/>
                </a:lnTo>
                <a:close/>
              </a:path>
              <a:path w="4571691" h="1536700">
                <a:moveTo>
                  <a:pt x="50092" y="1016000"/>
                </a:moveTo>
                <a:lnTo>
                  <a:pt x="15897" y="1016000"/>
                </a:lnTo>
                <a:lnTo>
                  <a:pt x="11740" y="1021970"/>
                </a:lnTo>
                <a:lnTo>
                  <a:pt x="14005" y="1028700"/>
                </a:lnTo>
                <a:lnTo>
                  <a:pt x="16490" y="1028700"/>
                </a:lnTo>
                <a:lnTo>
                  <a:pt x="10924" y="1041400"/>
                </a:lnTo>
                <a:lnTo>
                  <a:pt x="3468" y="1041400"/>
                </a:lnTo>
                <a:lnTo>
                  <a:pt x="4065" y="1054100"/>
                </a:lnTo>
                <a:lnTo>
                  <a:pt x="4759" y="1054100"/>
                </a:lnTo>
                <a:lnTo>
                  <a:pt x="5356" y="1066800"/>
                </a:lnTo>
                <a:lnTo>
                  <a:pt x="45718" y="1066800"/>
                </a:lnTo>
                <a:lnTo>
                  <a:pt x="32099" y="1054100"/>
                </a:lnTo>
                <a:lnTo>
                  <a:pt x="47011" y="1041400"/>
                </a:lnTo>
                <a:lnTo>
                  <a:pt x="47011" y="1028700"/>
                </a:lnTo>
                <a:lnTo>
                  <a:pt x="50092" y="1016000"/>
                </a:lnTo>
                <a:close/>
              </a:path>
              <a:path w="4571691" h="1536700">
                <a:moveTo>
                  <a:pt x="4530674" y="1016000"/>
                </a:moveTo>
                <a:lnTo>
                  <a:pt x="4523995" y="1016000"/>
                </a:lnTo>
                <a:lnTo>
                  <a:pt x="4524559" y="1028700"/>
                </a:lnTo>
                <a:lnTo>
                  <a:pt x="4525030" y="1041400"/>
                </a:lnTo>
                <a:lnTo>
                  <a:pt x="4563130" y="1041400"/>
                </a:lnTo>
                <a:lnTo>
                  <a:pt x="4563788" y="1028700"/>
                </a:lnTo>
                <a:lnTo>
                  <a:pt x="4538388" y="1028700"/>
                </a:lnTo>
                <a:lnTo>
                  <a:pt x="4530674" y="1016000"/>
                </a:lnTo>
                <a:close/>
              </a:path>
              <a:path w="4571691" h="1536700">
                <a:moveTo>
                  <a:pt x="44025" y="965200"/>
                </a:moveTo>
                <a:lnTo>
                  <a:pt x="11193" y="965200"/>
                </a:lnTo>
                <a:lnTo>
                  <a:pt x="7620" y="977900"/>
                </a:lnTo>
                <a:lnTo>
                  <a:pt x="4044" y="977900"/>
                </a:lnTo>
                <a:lnTo>
                  <a:pt x="16463" y="990600"/>
                </a:lnTo>
                <a:lnTo>
                  <a:pt x="24646" y="990600"/>
                </a:lnTo>
                <a:lnTo>
                  <a:pt x="25869" y="1003300"/>
                </a:lnTo>
                <a:lnTo>
                  <a:pt x="3479" y="1003300"/>
                </a:lnTo>
                <a:lnTo>
                  <a:pt x="7054" y="1028700"/>
                </a:lnTo>
                <a:lnTo>
                  <a:pt x="11740" y="1021970"/>
                </a:lnTo>
                <a:lnTo>
                  <a:pt x="9730" y="1016000"/>
                </a:lnTo>
                <a:lnTo>
                  <a:pt x="50422" y="1016000"/>
                </a:lnTo>
                <a:lnTo>
                  <a:pt x="45813" y="1003300"/>
                </a:lnTo>
                <a:lnTo>
                  <a:pt x="38193" y="990600"/>
                </a:lnTo>
                <a:lnTo>
                  <a:pt x="42332" y="977900"/>
                </a:lnTo>
                <a:lnTo>
                  <a:pt x="44025" y="965200"/>
                </a:lnTo>
                <a:close/>
              </a:path>
              <a:path w="4571691" h="1536700">
                <a:moveTo>
                  <a:pt x="4561813" y="1016000"/>
                </a:moveTo>
                <a:lnTo>
                  <a:pt x="4538859" y="1016000"/>
                </a:lnTo>
                <a:lnTo>
                  <a:pt x="4538388" y="1028700"/>
                </a:lnTo>
                <a:lnTo>
                  <a:pt x="4562848" y="1028700"/>
                </a:lnTo>
                <a:lnTo>
                  <a:pt x="4561813" y="1016000"/>
                </a:lnTo>
                <a:close/>
              </a:path>
              <a:path w="4571691" h="1536700">
                <a:moveTo>
                  <a:pt x="15897" y="1016000"/>
                </a:moveTo>
                <a:lnTo>
                  <a:pt x="9730" y="1016000"/>
                </a:lnTo>
                <a:lnTo>
                  <a:pt x="11740" y="1021970"/>
                </a:lnTo>
                <a:lnTo>
                  <a:pt x="15897" y="1016000"/>
                </a:lnTo>
                <a:close/>
              </a:path>
              <a:path w="4571691" h="1536700">
                <a:moveTo>
                  <a:pt x="4551747" y="1003300"/>
                </a:moveTo>
                <a:lnTo>
                  <a:pt x="4525406" y="1003300"/>
                </a:lnTo>
                <a:lnTo>
                  <a:pt x="4528793" y="1016000"/>
                </a:lnTo>
                <a:lnTo>
                  <a:pt x="4551747" y="1016000"/>
                </a:lnTo>
                <a:lnTo>
                  <a:pt x="4551747" y="1003300"/>
                </a:lnTo>
                <a:close/>
              </a:path>
              <a:path w="4571691" h="1536700">
                <a:moveTo>
                  <a:pt x="4563788" y="1003300"/>
                </a:moveTo>
                <a:lnTo>
                  <a:pt x="4551747" y="1003300"/>
                </a:lnTo>
                <a:lnTo>
                  <a:pt x="4558238" y="1016000"/>
                </a:lnTo>
                <a:lnTo>
                  <a:pt x="4564823" y="1016000"/>
                </a:lnTo>
                <a:lnTo>
                  <a:pt x="4563788" y="1003300"/>
                </a:lnTo>
                <a:close/>
              </a:path>
              <a:path w="4571691" h="1536700">
                <a:moveTo>
                  <a:pt x="4563224" y="965200"/>
                </a:moveTo>
                <a:lnTo>
                  <a:pt x="4534720" y="965200"/>
                </a:lnTo>
                <a:lnTo>
                  <a:pt x="4539047" y="977900"/>
                </a:lnTo>
                <a:lnTo>
                  <a:pt x="4526347" y="977900"/>
                </a:lnTo>
                <a:lnTo>
                  <a:pt x="4528040" y="990600"/>
                </a:lnTo>
                <a:lnTo>
                  <a:pt x="4537071" y="990600"/>
                </a:lnTo>
                <a:lnTo>
                  <a:pt x="4524089" y="1003300"/>
                </a:lnTo>
                <a:lnTo>
                  <a:pt x="4566046" y="1003300"/>
                </a:lnTo>
                <a:lnTo>
                  <a:pt x="4565764" y="990600"/>
                </a:lnTo>
                <a:lnTo>
                  <a:pt x="4564447" y="977900"/>
                </a:lnTo>
                <a:lnTo>
                  <a:pt x="4563224" y="965200"/>
                </a:lnTo>
                <a:close/>
              </a:path>
              <a:path w="4571691" h="1536700">
                <a:moveTo>
                  <a:pt x="4530392" y="965200"/>
                </a:moveTo>
                <a:lnTo>
                  <a:pt x="4525971" y="965200"/>
                </a:lnTo>
                <a:lnTo>
                  <a:pt x="4524654" y="977900"/>
                </a:lnTo>
                <a:lnTo>
                  <a:pt x="4539047" y="977900"/>
                </a:lnTo>
                <a:lnTo>
                  <a:pt x="4530392" y="965200"/>
                </a:lnTo>
                <a:close/>
              </a:path>
              <a:path w="4571691" h="1536700">
                <a:moveTo>
                  <a:pt x="45813" y="952500"/>
                </a:moveTo>
                <a:lnTo>
                  <a:pt x="4138" y="952500"/>
                </a:lnTo>
                <a:lnTo>
                  <a:pt x="11758" y="965200"/>
                </a:lnTo>
                <a:lnTo>
                  <a:pt x="46377" y="965200"/>
                </a:lnTo>
                <a:lnTo>
                  <a:pt x="45813" y="952500"/>
                </a:lnTo>
                <a:close/>
              </a:path>
              <a:path w="4571691" h="1536700">
                <a:moveTo>
                  <a:pt x="4559085" y="952500"/>
                </a:moveTo>
                <a:lnTo>
                  <a:pt x="4523995" y="952500"/>
                </a:lnTo>
                <a:lnTo>
                  <a:pt x="4530392" y="965200"/>
                </a:lnTo>
                <a:lnTo>
                  <a:pt x="4556074" y="965200"/>
                </a:lnTo>
                <a:lnTo>
                  <a:pt x="4559085" y="952500"/>
                </a:lnTo>
                <a:close/>
              </a:path>
              <a:path w="4571691" h="1536700">
                <a:moveTo>
                  <a:pt x="36970" y="901700"/>
                </a:moveTo>
                <a:lnTo>
                  <a:pt x="26998" y="901700"/>
                </a:lnTo>
                <a:lnTo>
                  <a:pt x="24083" y="914400"/>
                </a:lnTo>
                <a:lnTo>
                  <a:pt x="13451" y="914400"/>
                </a:lnTo>
                <a:lnTo>
                  <a:pt x="7620" y="927100"/>
                </a:lnTo>
                <a:lnTo>
                  <a:pt x="7054" y="927100"/>
                </a:lnTo>
                <a:lnTo>
                  <a:pt x="7620" y="939800"/>
                </a:lnTo>
                <a:lnTo>
                  <a:pt x="5831" y="952500"/>
                </a:lnTo>
                <a:lnTo>
                  <a:pt x="32266" y="952500"/>
                </a:lnTo>
                <a:lnTo>
                  <a:pt x="26433" y="939800"/>
                </a:lnTo>
                <a:lnTo>
                  <a:pt x="46377" y="939800"/>
                </a:lnTo>
                <a:lnTo>
                  <a:pt x="47036" y="927100"/>
                </a:lnTo>
                <a:lnTo>
                  <a:pt x="44778" y="914400"/>
                </a:lnTo>
                <a:lnTo>
                  <a:pt x="36970" y="901700"/>
                </a:lnTo>
                <a:close/>
              </a:path>
              <a:path w="4571691" h="1536700">
                <a:moveTo>
                  <a:pt x="4524654" y="939800"/>
                </a:moveTo>
                <a:lnTo>
                  <a:pt x="4524371" y="952500"/>
                </a:lnTo>
                <a:lnTo>
                  <a:pt x="4532368" y="952500"/>
                </a:lnTo>
                <a:lnTo>
                  <a:pt x="4524654" y="939800"/>
                </a:lnTo>
                <a:close/>
              </a:path>
              <a:path w="4571691" h="1536700">
                <a:moveTo>
                  <a:pt x="4558050" y="914400"/>
                </a:moveTo>
                <a:lnTo>
                  <a:pt x="4545726" y="914400"/>
                </a:lnTo>
                <a:lnTo>
                  <a:pt x="4535660" y="927100"/>
                </a:lnTo>
                <a:lnTo>
                  <a:pt x="4527382" y="927100"/>
                </a:lnTo>
                <a:lnTo>
                  <a:pt x="4529357" y="939800"/>
                </a:lnTo>
                <a:lnTo>
                  <a:pt x="4534343" y="939800"/>
                </a:lnTo>
                <a:lnTo>
                  <a:pt x="4532368" y="952500"/>
                </a:lnTo>
                <a:lnTo>
                  <a:pt x="4561060" y="952500"/>
                </a:lnTo>
                <a:lnTo>
                  <a:pt x="4566917" y="939800"/>
                </a:lnTo>
                <a:lnTo>
                  <a:pt x="4563009" y="927100"/>
                </a:lnTo>
                <a:lnTo>
                  <a:pt x="4558050" y="914400"/>
                </a:lnTo>
                <a:close/>
              </a:path>
              <a:path w="4571691" h="1536700">
                <a:moveTo>
                  <a:pt x="4533026" y="914400"/>
                </a:moveTo>
                <a:lnTo>
                  <a:pt x="4525030" y="914400"/>
                </a:lnTo>
                <a:lnTo>
                  <a:pt x="4525312" y="927100"/>
                </a:lnTo>
                <a:lnTo>
                  <a:pt x="4535660" y="927100"/>
                </a:lnTo>
                <a:lnTo>
                  <a:pt x="4533026" y="914400"/>
                </a:lnTo>
                <a:close/>
              </a:path>
              <a:path w="4571691" h="1536700">
                <a:moveTo>
                  <a:pt x="4571691" y="863600"/>
                </a:moveTo>
                <a:lnTo>
                  <a:pt x="4522960" y="863600"/>
                </a:lnTo>
                <a:lnTo>
                  <a:pt x="4524654" y="876300"/>
                </a:lnTo>
                <a:lnTo>
                  <a:pt x="4530580" y="889000"/>
                </a:lnTo>
                <a:lnTo>
                  <a:pt x="4543468" y="901700"/>
                </a:lnTo>
                <a:lnTo>
                  <a:pt x="4528228" y="901700"/>
                </a:lnTo>
                <a:lnTo>
                  <a:pt x="4523525" y="914400"/>
                </a:lnTo>
                <a:lnTo>
                  <a:pt x="4563506" y="914400"/>
                </a:lnTo>
                <a:lnTo>
                  <a:pt x="4569997" y="901700"/>
                </a:lnTo>
                <a:lnTo>
                  <a:pt x="4569997" y="889000"/>
                </a:lnTo>
                <a:lnTo>
                  <a:pt x="4552876" y="889000"/>
                </a:lnTo>
                <a:lnTo>
                  <a:pt x="4555886" y="876300"/>
                </a:lnTo>
                <a:lnTo>
                  <a:pt x="4570562" y="876300"/>
                </a:lnTo>
                <a:lnTo>
                  <a:pt x="4571691" y="863600"/>
                </a:lnTo>
                <a:close/>
              </a:path>
              <a:path w="4571691" h="1536700">
                <a:moveTo>
                  <a:pt x="38193" y="863600"/>
                </a:moveTo>
                <a:lnTo>
                  <a:pt x="5831" y="863600"/>
                </a:lnTo>
                <a:lnTo>
                  <a:pt x="1563" y="876300"/>
                </a:lnTo>
                <a:lnTo>
                  <a:pt x="2687" y="889000"/>
                </a:lnTo>
                <a:lnTo>
                  <a:pt x="5831" y="901700"/>
                </a:lnTo>
                <a:lnTo>
                  <a:pt x="47036" y="901700"/>
                </a:lnTo>
                <a:lnTo>
                  <a:pt x="48729" y="889000"/>
                </a:lnTo>
                <a:lnTo>
                  <a:pt x="48166" y="889000"/>
                </a:lnTo>
                <a:lnTo>
                  <a:pt x="46377" y="876300"/>
                </a:lnTo>
                <a:lnTo>
                  <a:pt x="34053" y="876300"/>
                </a:lnTo>
                <a:lnTo>
                  <a:pt x="38193" y="863600"/>
                </a:lnTo>
                <a:close/>
              </a:path>
              <a:path w="4571691" h="1536700">
                <a:moveTo>
                  <a:pt x="34055" y="850900"/>
                </a:moveTo>
                <a:lnTo>
                  <a:pt x="13545" y="850900"/>
                </a:lnTo>
                <a:lnTo>
                  <a:pt x="12887" y="863600"/>
                </a:lnTo>
                <a:lnTo>
                  <a:pt x="31137" y="863600"/>
                </a:lnTo>
                <a:lnTo>
                  <a:pt x="34055" y="850900"/>
                </a:lnTo>
                <a:close/>
              </a:path>
              <a:path w="4571691" h="1536700">
                <a:moveTo>
                  <a:pt x="4569339" y="825500"/>
                </a:moveTo>
                <a:lnTo>
                  <a:pt x="4533497" y="825500"/>
                </a:lnTo>
                <a:lnTo>
                  <a:pt x="4527664" y="838200"/>
                </a:lnTo>
                <a:lnTo>
                  <a:pt x="4532368" y="850900"/>
                </a:lnTo>
                <a:lnTo>
                  <a:pt x="4529357" y="863600"/>
                </a:lnTo>
                <a:lnTo>
                  <a:pt x="4551747" y="863600"/>
                </a:lnTo>
                <a:lnTo>
                  <a:pt x="4552311" y="850900"/>
                </a:lnTo>
                <a:lnTo>
                  <a:pt x="4555792" y="850900"/>
                </a:lnTo>
                <a:lnTo>
                  <a:pt x="4558803" y="838200"/>
                </a:lnTo>
                <a:lnTo>
                  <a:pt x="4571126" y="838200"/>
                </a:lnTo>
                <a:lnTo>
                  <a:pt x="4569339" y="825500"/>
                </a:lnTo>
                <a:close/>
              </a:path>
              <a:path w="4571691" h="1536700">
                <a:moveTo>
                  <a:pt x="4566423" y="850900"/>
                </a:moveTo>
                <a:lnTo>
                  <a:pt x="4565200" y="863600"/>
                </a:lnTo>
                <a:lnTo>
                  <a:pt x="4570562" y="863600"/>
                </a:lnTo>
                <a:lnTo>
                  <a:pt x="4566423" y="850900"/>
                </a:lnTo>
                <a:close/>
              </a:path>
              <a:path w="4571691" h="1536700">
                <a:moveTo>
                  <a:pt x="39323" y="825500"/>
                </a:moveTo>
                <a:lnTo>
                  <a:pt x="15897" y="825500"/>
                </a:lnTo>
                <a:lnTo>
                  <a:pt x="12887" y="838200"/>
                </a:lnTo>
                <a:lnTo>
                  <a:pt x="2352" y="838200"/>
                </a:lnTo>
                <a:lnTo>
                  <a:pt x="1786" y="850900"/>
                </a:lnTo>
                <a:lnTo>
                  <a:pt x="38193" y="850900"/>
                </a:lnTo>
                <a:lnTo>
                  <a:pt x="44025" y="838200"/>
                </a:lnTo>
                <a:lnTo>
                  <a:pt x="39323" y="825500"/>
                </a:lnTo>
                <a:close/>
              </a:path>
              <a:path w="4571691" h="1536700">
                <a:moveTo>
                  <a:pt x="6490" y="812800"/>
                </a:moveTo>
                <a:lnTo>
                  <a:pt x="1129" y="812800"/>
                </a:lnTo>
                <a:lnTo>
                  <a:pt x="5267" y="825500"/>
                </a:lnTo>
                <a:lnTo>
                  <a:pt x="6490" y="812800"/>
                </a:lnTo>
                <a:close/>
              </a:path>
              <a:path w="4571691" h="1536700">
                <a:moveTo>
                  <a:pt x="39323" y="812800"/>
                </a:moveTo>
                <a:lnTo>
                  <a:pt x="19942" y="812800"/>
                </a:lnTo>
                <a:lnTo>
                  <a:pt x="19378" y="825500"/>
                </a:lnTo>
                <a:lnTo>
                  <a:pt x="36405" y="825500"/>
                </a:lnTo>
                <a:lnTo>
                  <a:pt x="39323" y="812800"/>
                </a:lnTo>
                <a:close/>
              </a:path>
              <a:path w="4571691" h="1536700">
                <a:moveTo>
                  <a:pt x="4558803" y="812800"/>
                </a:moveTo>
                <a:lnTo>
                  <a:pt x="4540552" y="812800"/>
                </a:lnTo>
                <a:lnTo>
                  <a:pt x="4537636" y="825500"/>
                </a:lnTo>
                <a:lnTo>
                  <a:pt x="4558144" y="825500"/>
                </a:lnTo>
                <a:lnTo>
                  <a:pt x="4558803" y="812800"/>
                </a:lnTo>
                <a:close/>
              </a:path>
              <a:path w="4571691" h="1536700">
                <a:moveTo>
                  <a:pt x="48166" y="762000"/>
                </a:moveTo>
                <a:lnTo>
                  <a:pt x="1692" y="762000"/>
                </a:lnTo>
                <a:lnTo>
                  <a:pt x="1692" y="787400"/>
                </a:lnTo>
                <a:lnTo>
                  <a:pt x="18815" y="787400"/>
                </a:lnTo>
                <a:lnTo>
                  <a:pt x="15803" y="800100"/>
                </a:lnTo>
                <a:lnTo>
                  <a:pt x="1129" y="800100"/>
                </a:lnTo>
                <a:lnTo>
                  <a:pt x="0" y="812800"/>
                </a:lnTo>
                <a:lnTo>
                  <a:pt x="48729" y="812800"/>
                </a:lnTo>
                <a:lnTo>
                  <a:pt x="47036" y="800100"/>
                </a:lnTo>
                <a:lnTo>
                  <a:pt x="41109" y="787400"/>
                </a:lnTo>
                <a:lnTo>
                  <a:pt x="28221" y="774700"/>
                </a:lnTo>
                <a:lnTo>
                  <a:pt x="43461" y="774700"/>
                </a:lnTo>
                <a:lnTo>
                  <a:pt x="48166" y="762000"/>
                </a:lnTo>
                <a:close/>
              </a:path>
              <a:path w="4571691" h="1536700">
                <a:moveTo>
                  <a:pt x="4561154" y="800100"/>
                </a:moveTo>
                <a:lnTo>
                  <a:pt x="4537636" y="800100"/>
                </a:lnTo>
                <a:lnTo>
                  <a:pt x="4533497" y="812800"/>
                </a:lnTo>
                <a:lnTo>
                  <a:pt x="4559932" y="812800"/>
                </a:lnTo>
                <a:lnTo>
                  <a:pt x="4561154" y="800100"/>
                </a:lnTo>
                <a:close/>
              </a:path>
              <a:path w="4571691" h="1536700">
                <a:moveTo>
                  <a:pt x="4565858" y="774700"/>
                </a:moveTo>
                <a:lnTo>
                  <a:pt x="4522960" y="774700"/>
                </a:lnTo>
                <a:lnTo>
                  <a:pt x="4521173" y="787400"/>
                </a:lnTo>
                <a:lnTo>
                  <a:pt x="4523525" y="787400"/>
                </a:lnTo>
                <a:lnTo>
                  <a:pt x="4525312" y="800100"/>
                </a:lnTo>
                <a:lnTo>
                  <a:pt x="4561154" y="800100"/>
                </a:lnTo>
                <a:lnTo>
                  <a:pt x="4565858" y="812800"/>
                </a:lnTo>
                <a:lnTo>
                  <a:pt x="4570127" y="800100"/>
                </a:lnTo>
                <a:lnTo>
                  <a:pt x="4569003" y="787400"/>
                </a:lnTo>
                <a:lnTo>
                  <a:pt x="4565858" y="774700"/>
                </a:lnTo>
                <a:close/>
              </a:path>
              <a:path w="4571691" h="1536700">
                <a:moveTo>
                  <a:pt x="4565858" y="723900"/>
                </a:moveTo>
                <a:lnTo>
                  <a:pt x="4545256" y="723900"/>
                </a:lnTo>
                <a:lnTo>
                  <a:pt x="4542340" y="736600"/>
                </a:lnTo>
                <a:lnTo>
                  <a:pt x="4525312" y="736600"/>
                </a:lnTo>
                <a:lnTo>
                  <a:pt x="4524654" y="749300"/>
                </a:lnTo>
                <a:lnTo>
                  <a:pt x="4526912" y="762000"/>
                </a:lnTo>
                <a:lnTo>
                  <a:pt x="4534720" y="774700"/>
                </a:lnTo>
                <a:lnTo>
                  <a:pt x="4546385" y="774700"/>
                </a:lnTo>
                <a:lnTo>
                  <a:pt x="4544692" y="762000"/>
                </a:lnTo>
                <a:lnTo>
                  <a:pt x="4547608" y="762000"/>
                </a:lnTo>
                <a:lnTo>
                  <a:pt x="4558238" y="749300"/>
                </a:lnTo>
                <a:lnTo>
                  <a:pt x="4564635" y="749300"/>
                </a:lnTo>
                <a:lnTo>
                  <a:pt x="4564071" y="736600"/>
                </a:lnTo>
                <a:lnTo>
                  <a:pt x="4565858" y="723900"/>
                </a:lnTo>
                <a:close/>
              </a:path>
              <a:path w="4571691" h="1536700">
                <a:moveTo>
                  <a:pt x="37346" y="723900"/>
                </a:moveTo>
                <a:lnTo>
                  <a:pt x="10629" y="723900"/>
                </a:lnTo>
                <a:lnTo>
                  <a:pt x="4773" y="736600"/>
                </a:lnTo>
                <a:lnTo>
                  <a:pt x="8681" y="749300"/>
                </a:lnTo>
                <a:lnTo>
                  <a:pt x="13641" y="762000"/>
                </a:lnTo>
                <a:lnTo>
                  <a:pt x="25963" y="762000"/>
                </a:lnTo>
                <a:lnTo>
                  <a:pt x="36029" y="749300"/>
                </a:lnTo>
                <a:lnTo>
                  <a:pt x="46377" y="749300"/>
                </a:lnTo>
                <a:lnTo>
                  <a:pt x="44309" y="736600"/>
                </a:lnTo>
                <a:lnTo>
                  <a:pt x="36123" y="736600"/>
                </a:lnTo>
                <a:lnTo>
                  <a:pt x="37346" y="723900"/>
                </a:lnTo>
                <a:close/>
              </a:path>
              <a:path w="4571691" h="1536700">
                <a:moveTo>
                  <a:pt x="46377" y="749300"/>
                </a:moveTo>
                <a:lnTo>
                  <a:pt x="38663" y="749300"/>
                </a:lnTo>
                <a:lnTo>
                  <a:pt x="42708" y="762000"/>
                </a:lnTo>
                <a:lnTo>
                  <a:pt x="46661" y="762000"/>
                </a:lnTo>
                <a:lnTo>
                  <a:pt x="46377" y="749300"/>
                </a:lnTo>
                <a:close/>
              </a:path>
              <a:path w="4571691" h="1536700">
                <a:moveTo>
                  <a:pt x="47318" y="723900"/>
                </a:moveTo>
                <a:lnTo>
                  <a:pt x="39323" y="723900"/>
                </a:lnTo>
                <a:lnTo>
                  <a:pt x="47036" y="736600"/>
                </a:lnTo>
                <a:lnTo>
                  <a:pt x="47318" y="723900"/>
                </a:lnTo>
                <a:close/>
              </a:path>
              <a:path w="4571691" h="1536700">
                <a:moveTo>
                  <a:pt x="41297" y="711200"/>
                </a:moveTo>
                <a:lnTo>
                  <a:pt x="15615" y="711200"/>
                </a:lnTo>
                <a:lnTo>
                  <a:pt x="12606" y="723900"/>
                </a:lnTo>
                <a:lnTo>
                  <a:pt x="47694" y="723900"/>
                </a:lnTo>
                <a:lnTo>
                  <a:pt x="41297" y="711200"/>
                </a:lnTo>
                <a:close/>
              </a:path>
              <a:path w="4571691" h="1536700">
                <a:moveTo>
                  <a:pt x="4559932" y="711200"/>
                </a:moveTo>
                <a:lnTo>
                  <a:pt x="4525312" y="711200"/>
                </a:lnTo>
                <a:lnTo>
                  <a:pt x="4525877" y="723900"/>
                </a:lnTo>
                <a:lnTo>
                  <a:pt x="4567552" y="723900"/>
                </a:lnTo>
                <a:lnTo>
                  <a:pt x="4559932" y="711200"/>
                </a:lnTo>
                <a:close/>
              </a:path>
              <a:path w="4571691" h="1536700">
                <a:moveTo>
                  <a:pt x="34618" y="673100"/>
                </a:moveTo>
                <a:lnTo>
                  <a:pt x="5643" y="673100"/>
                </a:lnTo>
                <a:lnTo>
                  <a:pt x="5925" y="685800"/>
                </a:lnTo>
                <a:lnTo>
                  <a:pt x="7244" y="698500"/>
                </a:lnTo>
                <a:lnTo>
                  <a:pt x="8465" y="711200"/>
                </a:lnTo>
                <a:lnTo>
                  <a:pt x="36970" y="711200"/>
                </a:lnTo>
                <a:lnTo>
                  <a:pt x="32644" y="698500"/>
                </a:lnTo>
                <a:lnTo>
                  <a:pt x="47036" y="698500"/>
                </a:lnTo>
                <a:lnTo>
                  <a:pt x="45344" y="685800"/>
                </a:lnTo>
                <a:lnTo>
                  <a:pt x="34243" y="685800"/>
                </a:lnTo>
                <a:lnTo>
                  <a:pt x="34618" y="673100"/>
                </a:lnTo>
                <a:close/>
              </a:path>
              <a:path w="4571691" h="1536700">
                <a:moveTo>
                  <a:pt x="47036" y="698500"/>
                </a:moveTo>
                <a:lnTo>
                  <a:pt x="32644" y="698500"/>
                </a:lnTo>
                <a:lnTo>
                  <a:pt x="41297" y="711200"/>
                </a:lnTo>
                <a:lnTo>
                  <a:pt x="45720" y="711200"/>
                </a:lnTo>
                <a:lnTo>
                  <a:pt x="47036" y="698500"/>
                </a:lnTo>
                <a:close/>
              </a:path>
              <a:path w="4571691" h="1536700">
                <a:moveTo>
                  <a:pt x="4564071" y="698500"/>
                </a:moveTo>
                <a:lnTo>
                  <a:pt x="4529358" y="698500"/>
                </a:lnTo>
                <a:lnTo>
                  <a:pt x="4527664" y="711200"/>
                </a:lnTo>
                <a:lnTo>
                  <a:pt x="4560496" y="711200"/>
                </a:lnTo>
                <a:lnTo>
                  <a:pt x="4564071" y="698500"/>
                </a:lnTo>
                <a:close/>
              </a:path>
              <a:path w="4571691" h="1536700">
                <a:moveTo>
                  <a:pt x="4555228" y="685800"/>
                </a:moveTo>
                <a:lnTo>
                  <a:pt x="4529358" y="685800"/>
                </a:lnTo>
                <a:lnTo>
                  <a:pt x="4537636" y="698500"/>
                </a:lnTo>
                <a:lnTo>
                  <a:pt x="4567646" y="698500"/>
                </a:lnTo>
                <a:lnTo>
                  <a:pt x="4555228" y="685800"/>
                </a:lnTo>
                <a:close/>
              </a:path>
              <a:path w="4571691" h="1536700">
                <a:moveTo>
                  <a:pt x="4564635" y="647700"/>
                </a:moveTo>
                <a:lnTo>
                  <a:pt x="4558683" y="656247"/>
                </a:lnTo>
                <a:lnTo>
                  <a:pt x="4562189" y="660400"/>
                </a:lnTo>
                <a:lnTo>
                  <a:pt x="4521267" y="660400"/>
                </a:lnTo>
                <a:lnTo>
                  <a:pt x="4525877" y="673100"/>
                </a:lnTo>
                <a:lnTo>
                  <a:pt x="4533497" y="685800"/>
                </a:lnTo>
                <a:lnTo>
                  <a:pt x="4547043" y="685800"/>
                </a:lnTo>
                <a:lnTo>
                  <a:pt x="4545821" y="673100"/>
                </a:lnTo>
                <a:lnTo>
                  <a:pt x="4568210" y="673100"/>
                </a:lnTo>
                <a:lnTo>
                  <a:pt x="4564635" y="647700"/>
                </a:lnTo>
                <a:close/>
              </a:path>
              <a:path w="4571691" h="1536700">
                <a:moveTo>
                  <a:pt x="13451" y="660400"/>
                </a:moveTo>
                <a:lnTo>
                  <a:pt x="6866" y="660400"/>
                </a:lnTo>
                <a:lnTo>
                  <a:pt x="7901" y="673100"/>
                </a:lnTo>
                <a:lnTo>
                  <a:pt x="19944" y="673100"/>
                </a:lnTo>
                <a:lnTo>
                  <a:pt x="13451" y="660400"/>
                </a:lnTo>
                <a:close/>
              </a:path>
              <a:path w="4571691" h="1536700">
                <a:moveTo>
                  <a:pt x="42898" y="660400"/>
                </a:moveTo>
                <a:lnTo>
                  <a:pt x="19944" y="660400"/>
                </a:lnTo>
                <a:lnTo>
                  <a:pt x="19944" y="673100"/>
                </a:lnTo>
                <a:lnTo>
                  <a:pt x="46283" y="673100"/>
                </a:lnTo>
                <a:lnTo>
                  <a:pt x="42898" y="660400"/>
                </a:lnTo>
                <a:close/>
              </a:path>
              <a:path w="4571691" h="1536700">
                <a:moveTo>
                  <a:pt x="33301" y="647700"/>
                </a:moveTo>
                <a:lnTo>
                  <a:pt x="8843" y="647700"/>
                </a:lnTo>
                <a:lnTo>
                  <a:pt x="9878" y="660400"/>
                </a:lnTo>
                <a:lnTo>
                  <a:pt x="32832" y="660400"/>
                </a:lnTo>
                <a:lnTo>
                  <a:pt x="33301" y="647700"/>
                </a:lnTo>
                <a:close/>
              </a:path>
              <a:path w="4571691" h="1536700">
                <a:moveTo>
                  <a:pt x="46661" y="635000"/>
                </a:moveTo>
                <a:lnTo>
                  <a:pt x="8561" y="635000"/>
                </a:lnTo>
                <a:lnTo>
                  <a:pt x="7901" y="647700"/>
                </a:lnTo>
                <a:lnTo>
                  <a:pt x="33301" y="647700"/>
                </a:lnTo>
                <a:lnTo>
                  <a:pt x="41015" y="660400"/>
                </a:lnTo>
                <a:lnTo>
                  <a:pt x="47694" y="660400"/>
                </a:lnTo>
                <a:lnTo>
                  <a:pt x="47130" y="647700"/>
                </a:lnTo>
                <a:lnTo>
                  <a:pt x="46661" y="635000"/>
                </a:lnTo>
                <a:close/>
              </a:path>
              <a:path w="4571691" h="1536700">
                <a:moveTo>
                  <a:pt x="4529358" y="647700"/>
                </a:moveTo>
                <a:lnTo>
                  <a:pt x="4520232" y="647700"/>
                </a:lnTo>
                <a:lnTo>
                  <a:pt x="4526347" y="660400"/>
                </a:lnTo>
                <a:lnTo>
                  <a:pt x="4535096" y="660400"/>
                </a:lnTo>
                <a:lnTo>
                  <a:pt x="4529358" y="647700"/>
                </a:lnTo>
                <a:close/>
              </a:path>
              <a:path w="4571691" h="1536700">
                <a:moveTo>
                  <a:pt x="4559649" y="635000"/>
                </a:moveTo>
                <a:lnTo>
                  <a:pt x="4531051" y="635000"/>
                </a:lnTo>
                <a:lnTo>
                  <a:pt x="4534061" y="647700"/>
                </a:lnTo>
                <a:lnTo>
                  <a:pt x="4537072" y="647700"/>
                </a:lnTo>
                <a:lnTo>
                  <a:pt x="4535096" y="660400"/>
                </a:lnTo>
                <a:lnTo>
                  <a:pt x="4555792" y="660400"/>
                </a:lnTo>
                <a:lnTo>
                  <a:pt x="4558683" y="656247"/>
                </a:lnTo>
                <a:lnTo>
                  <a:pt x="4551465" y="647700"/>
                </a:lnTo>
                <a:lnTo>
                  <a:pt x="4559649" y="635000"/>
                </a:lnTo>
                <a:close/>
              </a:path>
              <a:path w="4571691" h="1536700">
                <a:moveTo>
                  <a:pt x="4558683" y="656247"/>
                </a:moveTo>
                <a:lnTo>
                  <a:pt x="4555792" y="660400"/>
                </a:lnTo>
                <a:lnTo>
                  <a:pt x="4562189" y="660400"/>
                </a:lnTo>
                <a:lnTo>
                  <a:pt x="4558683" y="656247"/>
                </a:lnTo>
                <a:close/>
              </a:path>
              <a:path w="4571691" h="1536700">
                <a:moveTo>
                  <a:pt x="44121" y="596900"/>
                </a:moveTo>
                <a:lnTo>
                  <a:pt x="41675" y="609600"/>
                </a:lnTo>
                <a:lnTo>
                  <a:pt x="6021" y="609600"/>
                </a:lnTo>
                <a:lnTo>
                  <a:pt x="7054" y="622300"/>
                </a:lnTo>
                <a:lnTo>
                  <a:pt x="7432" y="635000"/>
                </a:lnTo>
                <a:lnTo>
                  <a:pt x="13547" y="622300"/>
                </a:lnTo>
                <a:lnTo>
                  <a:pt x="43743" y="622300"/>
                </a:lnTo>
                <a:lnTo>
                  <a:pt x="44121" y="596900"/>
                </a:lnTo>
                <a:close/>
              </a:path>
              <a:path w="4571691" h="1536700">
                <a:moveTo>
                  <a:pt x="35935" y="622300"/>
                </a:moveTo>
                <a:lnTo>
                  <a:pt x="15615" y="622300"/>
                </a:lnTo>
                <a:lnTo>
                  <a:pt x="17592" y="635000"/>
                </a:lnTo>
                <a:lnTo>
                  <a:pt x="35653" y="635000"/>
                </a:lnTo>
                <a:lnTo>
                  <a:pt x="35935" y="622300"/>
                </a:lnTo>
                <a:close/>
              </a:path>
              <a:path w="4571691" h="1536700">
                <a:moveTo>
                  <a:pt x="4562848" y="609600"/>
                </a:moveTo>
                <a:lnTo>
                  <a:pt x="4560214" y="609600"/>
                </a:lnTo>
                <a:lnTo>
                  <a:pt x="4550430" y="622300"/>
                </a:lnTo>
                <a:lnTo>
                  <a:pt x="4525030" y="622300"/>
                </a:lnTo>
                <a:lnTo>
                  <a:pt x="4524748" y="635000"/>
                </a:lnTo>
                <a:lnTo>
                  <a:pt x="4566046" y="635000"/>
                </a:lnTo>
                <a:lnTo>
                  <a:pt x="4565576" y="622300"/>
                </a:lnTo>
                <a:lnTo>
                  <a:pt x="4562848" y="609600"/>
                </a:lnTo>
                <a:close/>
              </a:path>
              <a:path w="4571691" h="1536700">
                <a:moveTo>
                  <a:pt x="4552406" y="609600"/>
                </a:moveTo>
                <a:lnTo>
                  <a:pt x="4538106" y="609600"/>
                </a:lnTo>
                <a:lnTo>
                  <a:pt x="4533026" y="622300"/>
                </a:lnTo>
                <a:lnTo>
                  <a:pt x="4543751" y="622300"/>
                </a:lnTo>
                <a:lnTo>
                  <a:pt x="4552406" y="609600"/>
                </a:lnTo>
                <a:close/>
              </a:path>
              <a:path w="4571691" h="1536700">
                <a:moveTo>
                  <a:pt x="44594" y="558800"/>
                </a:moveTo>
                <a:lnTo>
                  <a:pt x="9402" y="558800"/>
                </a:lnTo>
                <a:lnTo>
                  <a:pt x="8406" y="571500"/>
                </a:lnTo>
                <a:lnTo>
                  <a:pt x="8580" y="584200"/>
                </a:lnTo>
                <a:lnTo>
                  <a:pt x="7371" y="596900"/>
                </a:lnTo>
                <a:lnTo>
                  <a:pt x="7901" y="609600"/>
                </a:lnTo>
                <a:lnTo>
                  <a:pt x="41675" y="609600"/>
                </a:lnTo>
                <a:lnTo>
                  <a:pt x="37630" y="596900"/>
                </a:lnTo>
                <a:lnTo>
                  <a:pt x="42804" y="596900"/>
                </a:lnTo>
                <a:lnTo>
                  <a:pt x="46500" y="584200"/>
                </a:lnTo>
                <a:lnTo>
                  <a:pt x="47594" y="571500"/>
                </a:lnTo>
                <a:lnTo>
                  <a:pt x="44594" y="558800"/>
                </a:lnTo>
                <a:close/>
              </a:path>
              <a:path w="4571691" h="1536700">
                <a:moveTo>
                  <a:pt x="4563789" y="558800"/>
                </a:moveTo>
                <a:lnTo>
                  <a:pt x="4534061" y="558800"/>
                </a:lnTo>
                <a:lnTo>
                  <a:pt x="4538107" y="571500"/>
                </a:lnTo>
                <a:lnTo>
                  <a:pt x="4525190" y="571500"/>
                </a:lnTo>
                <a:lnTo>
                  <a:pt x="4524096" y="584200"/>
                </a:lnTo>
                <a:lnTo>
                  <a:pt x="4527096" y="596900"/>
                </a:lnTo>
                <a:lnTo>
                  <a:pt x="4533567" y="609600"/>
                </a:lnTo>
                <a:lnTo>
                  <a:pt x="4562288" y="609600"/>
                </a:lnTo>
                <a:lnTo>
                  <a:pt x="4563284" y="596900"/>
                </a:lnTo>
                <a:lnTo>
                  <a:pt x="4563110" y="584200"/>
                </a:lnTo>
                <a:lnTo>
                  <a:pt x="4564320" y="571500"/>
                </a:lnTo>
                <a:lnTo>
                  <a:pt x="4563789" y="558800"/>
                </a:lnTo>
                <a:close/>
              </a:path>
              <a:path w="4571691" h="1536700">
                <a:moveTo>
                  <a:pt x="33961" y="546100"/>
                </a:moveTo>
                <a:lnTo>
                  <a:pt x="17967" y="546100"/>
                </a:lnTo>
                <a:lnTo>
                  <a:pt x="16556" y="558800"/>
                </a:lnTo>
                <a:lnTo>
                  <a:pt x="38123" y="558800"/>
                </a:lnTo>
                <a:lnTo>
                  <a:pt x="33961" y="546100"/>
                </a:lnTo>
                <a:close/>
              </a:path>
              <a:path w="4571691" h="1536700">
                <a:moveTo>
                  <a:pt x="4554099" y="546100"/>
                </a:moveTo>
                <a:lnTo>
                  <a:pt x="4527947" y="546100"/>
                </a:lnTo>
                <a:lnTo>
                  <a:pt x="4527570" y="558800"/>
                </a:lnTo>
                <a:lnTo>
                  <a:pt x="4553817" y="558800"/>
                </a:lnTo>
                <a:lnTo>
                  <a:pt x="4554099" y="546100"/>
                </a:lnTo>
                <a:close/>
              </a:path>
              <a:path w="4571691" h="1536700">
                <a:moveTo>
                  <a:pt x="40639" y="520700"/>
                </a:moveTo>
                <a:lnTo>
                  <a:pt x="12040" y="520700"/>
                </a:lnTo>
                <a:lnTo>
                  <a:pt x="5643" y="533400"/>
                </a:lnTo>
                <a:lnTo>
                  <a:pt x="6115" y="546100"/>
                </a:lnTo>
                <a:lnTo>
                  <a:pt x="45626" y="546100"/>
                </a:lnTo>
                <a:lnTo>
                  <a:pt x="46661" y="533400"/>
                </a:lnTo>
                <a:lnTo>
                  <a:pt x="43649" y="533400"/>
                </a:lnTo>
                <a:lnTo>
                  <a:pt x="40639" y="520700"/>
                </a:lnTo>
                <a:close/>
              </a:path>
              <a:path w="4571691" h="1536700">
                <a:moveTo>
                  <a:pt x="4564635" y="533400"/>
                </a:moveTo>
                <a:lnTo>
                  <a:pt x="4535755" y="533400"/>
                </a:lnTo>
                <a:lnTo>
                  <a:pt x="4535378" y="546100"/>
                </a:lnTo>
                <a:lnTo>
                  <a:pt x="4565670" y="546100"/>
                </a:lnTo>
                <a:lnTo>
                  <a:pt x="4564635" y="533400"/>
                </a:lnTo>
                <a:close/>
              </a:path>
              <a:path w="4571691" h="1536700">
                <a:moveTo>
                  <a:pt x="47318" y="520700"/>
                </a:moveTo>
                <a:lnTo>
                  <a:pt x="43649" y="533400"/>
                </a:lnTo>
                <a:lnTo>
                  <a:pt x="46943" y="533400"/>
                </a:lnTo>
                <a:lnTo>
                  <a:pt x="47318" y="520700"/>
                </a:lnTo>
                <a:close/>
              </a:path>
              <a:path w="4571691" h="1536700">
                <a:moveTo>
                  <a:pt x="4563789" y="508000"/>
                </a:moveTo>
                <a:lnTo>
                  <a:pt x="4523995" y="508000"/>
                </a:lnTo>
                <a:lnTo>
                  <a:pt x="4524560" y="520700"/>
                </a:lnTo>
                <a:lnTo>
                  <a:pt x="4525030" y="533400"/>
                </a:lnTo>
                <a:lnTo>
                  <a:pt x="4554099" y="533400"/>
                </a:lnTo>
                <a:lnTo>
                  <a:pt x="4554758" y="520700"/>
                </a:lnTo>
                <a:lnTo>
                  <a:pt x="4563130" y="520700"/>
                </a:lnTo>
                <a:lnTo>
                  <a:pt x="4563789" y="508000"/>
                </a:lnTo>
                <a:close/>
              </a:path>
              <a:path w="4571691" h="1536700">
                <a:moveTo>
                  <a:pt x="34618" y="508000"/>
                </a:moveTo>
                <a:lnTo>
                  <a:pt x="9500" y="508000"/>
                </a:lnTo>
                <a:lnTo>
                  <a:pt x="20226" y="520700"/>
                </a:lnTo>
                <a:lnTo>
                  <a:pt x="32550" y="520700"/>
                </a:lnTo>
                <a:lnTo>
                  <a:pt x="34618" y="508000"/>
                </a:lnTo>
                <a:close/>
              </a:path>
              <a:path w="4571691" h="1536700">
                <a:moveTo>
                  <a:pt x="42332" y="469900"/>
                </a:moveTo>
                <a:lnTo>
                  <a:pt x="19944" y="469900"/>
                </a:lnTo>
                <a:lnTo>
                  <a:pt x="23519" y="482600"/>
                </a:lnTo>
                <a:lnTo>
                  <a:pt x="3481" y="482600"/>
                </a:lnTo>
                <a:lnTo>
                  <a:pt x="7056" y="508000"/>
                </a:lnTo>
                <a:lnTo>
                  <a:pt x="15897" y="508000"/>
                </a:lnTo>
                <a:lnTo>
                  <a:pt x="19378" y="495300"/>
                </a:lnTo>
                <a:lnTo>
                  <a:pt x="45813" y="495300"/>
                </a:lnTo>
                <a:lnTo>
                  <a:pt x="38193" y="482600"/>
                </a:lnTo>
                <a:lnTo>
                  <a:pt x="42332" y="469900"/>
                </a:lnTo>
                <a:close/>
              </a:path>
              <a:path w="4571691" h="1536700">
                <a:moveTo>
                  <a:pt x="37499" y="498298"/>
                </a:moveTo>
                <a:lnTo>
                  <a:pt x="25212" y="508000"/>
                </a:lnTo>
                <a:lnTo>
                  <a:pt x="44684" y="508000"/>
                </a:lnTo>
                <a:lnTo>
                  <a:pt x="37499" y="498298"/>
                </a:lnTo>
                <a:close/>
              </a:path>
              <a:path w="4571691" h="1536700">
                <a:moveTo>
                  <a:pt x="43273" y="495300"/>
                </a:moveTo>
                <a:lnTo>
                  <a:pt x="41297" y="495300"/>
                </a:lnTo>
                <a:lnTo>
                  <a:pt x="37499" y="498298"/>
                </a:lnTo>
                <a:lnTo>
                  <a:pt x="44684" y="508000"/>
                </a:lnTo>
                <a:lnTo>
                  <a:pt x="45169" y="506928"/>
                </a:lnTo>
                <a:lnTo>
                  <a:pt x="43273" y="495300"/>
                </a:lnTo>
                <a:close/>
              </a:path>
              <a:path w="4571691" h="1536700">
                <a:moveTo>
                  <a:pt x="45169" y="506928"/>
                </a:moveTo>
                <a:lnTo>
                  <a:pt x="44684" y="508000"/>
                </a:lnTo>
                <a:lnTo>
                  <a:pt x="45344" y="508000"/>
                </a:lnTo>
                <a:lnTo>
                  <a:pt x="45169" y="506928"/>
                </a:lnTo>
                <a:close/>
              </a:path>
              <a:path w="4571691" h="1536700">
                <a:moveTo>
                  <a:pt x="4551747" y="495300"/>
                </a:moveTo>
                <a:lnTo>
                  <a:pt x="4538859" y="495300"/>
                </a:lnTo>
                <a:lnTo>
                  <a:pt x="4538389" y="508000"/>
                </a:lnTo>
                <a:lnTo>
                  <a:pt x="4561813" y="508000"/>
                </a:lnTo>
                <a:lnTo>
                  <a:pt x="4551747" y="495300"/>
                </a:lnTo>
                <a:close/>
              </a:path>
              <a:path w="4571691" h="1536700">
                <a:moveTo>
                  <a:pt x="4564824" y="495300"/>
                </a:moveTo>
                <a:lnTo>
                  <a:pt x="4560684" y="495300"/>
                </a:lnTo>
                <a:lnTo>
                  <a:pt x="4563036" y="508000"/>
                </a:lnTo>
                <a:lnTo>
                  <a:pt x="4565764" y="508000"/>
                </a:lnTo>
                <a:lnTo>
                  <a:pt x="4564824" y="495300"/>
                </a:lnTo>
                <a:close/>
              </a:path>
              <a:path w="4571691" h="1536700">
                <a:moveTo>
                  <a:pt x="50424" y="495300"/>
                </a:moveTo>
                <a:lnTo>
                  <a:pt x="43273" y="495300"/>
                </a:lnTo>
                <a:lnTo>
                  <a:pt x="45169" y="506928"/>
                </a:lnTo>
                <a:lnTo>
                  <a:pt x="50424" y="495300"/>
                </a:lnTo>
                <a:close/>
              </a:path>
              <a:path w="4571691" h="1536700">
                <a:moveTo>
                  <a:pt x="41297" y="495300"/>
                </a:moveTo>
                <a:lnTo>
                  <a:pt x="35278" y="495300"/>
                </a:lnTo>
                <a:lnTo>
                  <a:pt x="37499" y="498298"/>
                </a:lnTo>
                <a:lnTo>
                  <a:pt x="41297" y="495300"/>
                </a:lnTo>
                <a:close/>
              </a:path>
              <a:path w="4571691" h="1536700">
                <a:moveTo>
                  <a:pt x="4559085" y="482600"/>
                </a:moveTo>
                <a:lnTo>
                  <a:pt x="4524842" y="482600"/>
                </a:lnTo>
                <a:lnTo>
                  <a:pt x="4525407" y="495300"/>
                </a:lnTo>
                <a:lnTo>
                  <a:pt x="4563789" y="495300"/>
                </a:lnTo>
                <a:lnTo>
                  <a:pt x="4559085" y="482600"/>
                </a:lnTo>
                <a:close/>
              </a:path>
              <a:path w="4571691" h="1536700">
                <a:moveTo>
                  <a:pt x="4536790" y="469900"/>
                </a:moveTo>
                <a:lnTo>
                  <a:pt x="4528041" y="469900"/>
                </a:lnTo>
                <a:lnTo>
                  <a:pt x="4528699" y="482600"/>
                </a:lnTo>
                <a:lnTo>
                  <a:pt x="4536790" y="469900"/>
                </a:lnTo>
                <a:close/>
              </a:path>
              <a:path w="4571691" h="1536700">
                <a:moveTo>
                  <a:pt x="4563224" y="444500"/>
                </a:moveTo>
                <a:lnTo>
                  <a:pt x="4553064" y="457200"/>
                </a:lnTo>
                <a:lnTo>
                  <a:pt x="4525971" y="457200"/>
                </a:lnTo>
                <a:lnTo>
                  <a:pt x="4524654" y="469900"/>
                </a:lnTo>
                <a:lnTo>
                  <a:pt x="4536790" y="469900"/>
                </a:lnTo>
                <a:lnTo>
                  <a:pt x="4537730" y="482600"/>
                </a:lnTo>
                <a:lnTo>
                  <a:pt x="4566047" y="482600"/>
                </a:lnTo>
                <a:lnTo>
                  <a:pt x="4565764" y="469900"/>
                </a:lnTo>
                <a:lnTo>
                  <a:pt x="4564447" y="457200"/>
                </a:lnTo>
                <a:lnTo>
                  <a:pt x="4563224" y="444500"/>
                </a:lnTo>
                <a:close/>
              </a:path>
              <a:path w="4571691" h="1536700">
                <a:moveTo>
                  <a:pt x="40546" y="457200"/>
                </a:moveTo>
                <a:lnTo>
                  <a:pt x="7620" y="457200"/>
                </a:lnTo>
                <a:lnTo>
                  <a:pt x="4044" y="469900"/>
                </a:lnTo>
                <a:lnTo>
                  <a:pt x="34055" y="469900"/>
                </a:lnTo>
                <a:lnTo>
                  <a:pt x="40546" y="457200"/>
                </a:lnTo>
                <a:close/>
              </a:path>
              <a:path w="4571691" h="1536700">
                <a:moveTo>
                  <a:pt x="40546" y="431800"/>
                </a:moveTo>
                <a:lnTo>
                  <a:pt x="4137" y="431800"/>
                </a:lnTo>
                <a:lnTo>
                  <a:pt x="11758" y="444500"/>
                </a:lnTo>
                <a:lnTo>
                  <a:pt x="11195" y="457200"/>
                </a:lnTo>
                <a:lnTo>
                  <a:pt x="47036" y="457200"/>
                </a:lnTo>
                <a:lnTo>
                  <a:pt x="46379" y="444500"/>
                </a:lnTo>
                <a:lnTo>
                  <a:pt x="45813" y="444500"/>
                </a:lnTo>
                <a:lnTo>
                  <a:pt x="40546" y="431800"/>
                </a:lnTo>
                <a:close/>
              </a:path>
              <a:path w="4571691" h="1536700">
                <a:moveTo>
                  <a:pt x="4556137" y="444500"/>
                </a:moveTo>
                <a:lnTo>
                  <a:pt x="4530393" y="444500"/>
                </a:lnTo>
                <a:lnTo>
                  <a:pt x="4534720" y="457200"/>
                </a:lnTo>
                <a:lnTo>
                  <a:pt x="4553064" y="457200"/>
                </a:lnTo>
                <a:lnTo>
                  <a:pt x="4556137" y="444500"/>
                </a:lnTo>
                <a:close/>
              </a:path>
              <a:path w="4571691" h="1536700">
                <a:moveTo>
                  <a:pt x="4557956" y="381000"/>
                </a:moveTo>
                <a:lnTo>
                  <a:pt x="4545629" y="381000"/>
                </a:lnTo>
                <a:lnTo>
                  <a:pt x="4535608" y="393700"/>
                </a:lnTo>
                <a:lnTo>
                  <a:pt x="4525276" y="393700"/>
                </a:lnTo>
                <a:lnTo>
                  <a:pt x="4527363" y="406400"/>
                </a:lnTo>
                <a:lnTo>
                  <a:pt x="4529355" y="419100"/>
                </a:lnTo>
                <a:lnTo>
                  <a:pt x="4535562" y="419100"/>
                </a:lnTo>
                <a:lnTo>
                  <a:pt x="4534341" y="431800"/>
                </a:lnTo>
                <a:lnTo>
                  <a:pt x="4524371" y="431800"/>
                </a:lnTo>
                <a:lnTo>
                  <a:pt x="4523996" y="444500"/>
                </a:lnTo>
                <a:lnTo>
                  <a:pt x="4560479" y="444500"/>
                </a:lnTo>
                <a:lnTo>
                  <a:pt x="4567042" y="419100"/>
                </a:lnTo>
                <a:lnTo>
                  <a:pt x="4565611" y="406400"/>
                </a:lnTo>
                <a:lnTo>
                  <a:pt x="4561731" y="393700"/>
                </a:lnTo>
                <a:lnTo>
                  <a:pt x="4557956" y="381000"/>
                </a:lnTo>
                <a:close/>
              </a:path>
              <a:path w="4571691" h="1536700">
                <a:moveTo>
                  <a:pt x="37170" y="368300"/>
                </a:moveTo>
                <a:lnTo>
                  <a:pt x="25505" y="368300"/>
                </a:lnTo>
                <a:lnTo>
                  <a:pt x="27166" y="381000"/>
                </a:lnTo>
                <a:lnTo>
                  <a:pt x="24193" y="381000"/>
                </a:lnTo>
                <a:lnTo>
                  <a:pt x="13525" y="393700"/>
                </a:lnTo>
                <a:lnTo>
                  <a:pt x="6438" y="393700"/>
                </a:lnTo>
                <a:lnTo>
                  <a:pt x="7084" y="406400"/>
                </a:lnTo>
                <a:lnTo>
                  <a:pt x="7635" y="406400"/>
                </a:lnTo>
                <a:lnTo>
                  <a:pt x="7625" y="419100"/>
                </a:lnTo>
                <a:lnTo>
                  <a:pt x="5834" y="431800"/>
                </a:lnTo>
                <a:lnTo>
                  <a:pt x="26437" y="431800"/>
                </a:lnTo>
                <a:lnTo>
                  <a:pt x="29359" y="419100"/>
                </a:lnTo>
                <a:lnTo>
                  <a:pt x="46388" y="419100"/>
                </a:lnTo>
                <a:lnTo>
                  <a:pt x="47077" y="406400"/>
                </a:lnTo>
                <a:lnTo>
                  <a:pt x="44922" y="381000"/>
                </a:lnTo>
                <a:lnTo>
                  <a:pt x="37170" y="368300"/>
                </a:lnTo>
                <a:close/>
              </a:path>
              <a:path w="4571691" h="1536700">
                <a:moveTo>
                  <a:pt x="4569526" y="355600"/>
                </a:moveTo>
                <a:lnTo>
                  <a:pt x="4539822" y="355600"/>
                </a:lnTo>
                <a:lnTo>
                  <a:pt x="4543158" y="368300"/>
                </a:lnTo>
                <a:lnTo>
                  <a:pt x="4527984" y="368300"/>
                </a:lnTo>
                <a:lnTo>
                  <a:pt x="4523376" y="381000"/>
                </a:lnTo>
                <a:lnTo>
                  <a:pt x="4529269" y="393700"/>
                </a:lnTo>
                <a:lnTo>
                  <a:pt x="4535608" y="393700"/>
                </a:lnTo>
                <a:lnTo>
                  <a:pt x="4545629" y="381000"/>
                </a:lnTo>
                <a:lnTo>
                  <a:pt x="4569830" y="381000"/>
                </a:lnTo>
                <a:lnTo>
                  <a:pt x="4569747" y="368300"/>
                </a:lnTo>
                <a:lnTo>
                  <a:pt x="4569526" y="355600"/>
                </a:lnTo>
                <a:close/>
              </a:path>
              <a:path w="4571691" h="1536700">
                <a:moveTo>
                  <a:pt x="4562847" y="381000"/>
                </a:moveTo>
                <a:lnTo>
                  <a:pt x="4557956" y="381000"/>
                </a:lnTo>
                <a:lnTo>
                  <a:pt x="4561731" y="393700"/>
                </a:lnTo>
                <a:lnTo>
                  <a:pt x="4562200" y="393700"/>
                </a:lnTo>
                <a:lnTo>
                  <a:pt x="4562847" y="381000"/>
                </a:lnTo>
                <a:close/>
              </a:path>
              <a:path w="4571691" h="1536700">
                <a:moveTo>
                  <a:pt x="35797" y="317500"/>
                </a:moveTo>
                <a:lnTo>
                  <a:pt x="15134" y="317500"/>
                </a:lnTo>
                <a:lnTo>
                  <a:pt x="13972" y="330200"/>
                </a:lnTo>
                <a:lnTo>
                  <a:pt x="6797" y="330200"/>
                </a:lnTo>
                <a:lnTo>
                  <a:pt x="2004" y="342900"/>
                </a:lnTo>
                <a:lnTo>
                  <a:pt x="3638" y="355600"/>
                </a:lnTo>
                <a:lnTo>
                  <a:pt x="6127" y="368300"/>
                </a:lnTo>
                <a:lnTo>
                  <a:pt x="47282" y="368300"/>
                </a:lnTo>
                <a:lnTo>
                  <a:pt x="49066" y="355600"/>
                </a:lnTo>
                <a:lnTo>
                  <a:pt x="50947" y="355600"/>
                </a:lnTo>
                <a:lnTo>
                  <a:pt x="48721" y="342900"/>
                </a:lnTo>
                <a:lnTo>
                  <a:pt x="34756" y="342900"/>
                </a:lnTo>
                <a:lnTo>
                  <a:pt x="39335" y="330200"/>
                </a:lnTo>
                <a:lnTo>
                  <a:pt x="35797" y="317500"/>
                </a:lnTo>
                <a:close/>
              </a:path>
              <a:path w="4571691" h="1536700">
                <a:moveTo>
                  <a:pt x="4555205" y="342900"/>
                </a:moveTo>
                <a:lnTo>
                  <a:pt x="4530060" y="342900"/>
                </a:lnTo>
                <a:lnTo>
                  <a:pt x="4536479" y="355600"/>
                </a:lnTo>
                <a:lnTo>
                  <a:pt x="4552425" y="355600"/>
                </a:lnTo>
                <a:lnTo>
                  <a:pt x="4555205" y="342900"/>
                </a:lnTo>
                <a:close/>
              </a:path>
              <a:path w="4571691" h="1536700">
                <a:moveTo>
                  <a:pt x="4569259" y="317500"/>
                </a:moveTo>
                <a:lnTo>
                  <a:pt x="4562802" y="317500"/>
                </a:lnTo>
                <a:lnTo>
                  <a:pt x="4556475" y="330200"/>
                </a:lnTo>
                <a:lnTo>
                  <a:pt x="4522024" y="330200"/>
                </a:lnTo>
                <a:lnTo>
                  <a:pt x="4524002" y="342900"/>
                </a:lnTo>
                <a:lnTo>
                  <a:pt x="4569857" y="342900"/>
                </a:lnTo>
                <a:lnTo>
                  <a:pt x="4570557" y="330200"/>
                </a:lnTo>
                <a:lnTo>
                  <a:pt x="4569259" y="317500"/>
                </a:lnTo>
                <a:close/>
              </a:path>
              <a:path w="4571691" h="1536700">
                <a:moveTo>
                  <a:pt x="4554405" y="317500"/>
                </a:moveTo>
                <a:lnTo>
                  <a:pt x="4528116" y="317500"/>
                </a:lnTo>
                <a:lnTo>
                  <a:pt x="4524179" y="330200"/>
                </a:lnTo>
                <a:lnTo>
                  <a:pt x="4556475" y="330200"/>
                </a:lnTo>
                <a:lnTo>
                  <a:pt x="4554405" y="317500"/>
                </a:lnTo>
                <a:close/>
              </a:path>
              <a:path w="4571691" h="1536700">
                <a:moveTo>
                  <a:pt x="38564" y="304800"/>
                </a:moveTo>
                <a:lnTo>
                  <a:pt x="9310" y="304800"/>
                </a:lnTo>
                <a:lnTo>
                  <a:pt x="12175" y="317500"/>
                </a:lnTo>
                <a:lnTo>
                  <a:pt x="37077" y="317500"/>
                </a:lnTo>
                <a:lnTo>
                  <a:pt x="38564" y="304800"/>
                </a:lnTo>
                <a:close/>
              </a:path>
              <a:path w="4571691" h="1536700">
                <a:moveTo>
                  <a:pt x="4554021" y="304800"/>
                </a:moveTo>
                <a:lnTo>
                  <a:pt x="4534700" y="304800"/>
                </a:lnTo>
                <a:lnTo>
                  <a:pt x="4539038" y="317500"/>
                </a:lnTo>
                <a:lnTo>
                  <a:pt x="4550683" y="317500"/>
                </a:lnTo>
                <a:lnTo>
                  <a:pt x="4554021" y="304800"/>
                </a:lnTo>
                <a:close/>
              </a:path>
              <a:path w="4571691" h="1536700">
                <a:moveTo>
                  <a:pt x="46649" y="292100"/>
                </a:moveTo>
                <a:lnTo>
                  <a:pt x="3011" y="292100"/>
                </a:lnTo>
                <a:lnTo>
                  <a:pt x="4372" y="304800"/>
                </a:lnTo>
                <a:lnTo>
                  <a:pt x="46389" y="304800"/>
                </a:lnTo>
                <a:lnTo>
                  <a:pt x="46649" y="292100"/>
                </a:lnTo>
                <a:close/>
              </a:path>
              <a:path w="4571691" h="1536700">
                <a:moveTo>
                  <a:pt x="4567252" y="279400"/>
                </a:moveTo>
                <a:lnTo>
                  <a:pt x="4534206" y="279400"/>
                </a:lnTo>
                <a:lnTo>
                  <a:pt x="4530642" y="292100"/>
                </a:lnTo>
                <a:lnTo>
                  <a:pt x="4525399" y="304800"/>
                </a:lnTo>
                <a:lnTo>
                  <a:pt x="4563661" y="304800"/>
                </a:lnTo>
                <a:lnTo>
                  <a:pt x="4565308" y="292100"/>
                </a:lnTo>
                <a:lnTo>
                  <a:pt x="4566850" y="292100"/>
                </a:lnTo>
                <a:lnTo>
                  <a:pt x="4567252" y="279400"/>
                </a:lnTo>
                <a:close/>
              </a:path>
              <a:path w="4571691" h="1536700">
                <a:moveTo>
                  <a:pt x="34532" y="279400"/>
                </a:moveTo>
                <a:lnTo>
                  <a:pt x="22661" y="279400"/>
                </a:lnTo>
                <a:lnTo>
                  <a:pt x="18980" y="292100"/>
                </a:lnTo>
                <a:lnTo>
                  <a:pt x="38359" y="292100"/>
                </a:lnTo>
                <a:lnTo>
                  <a:pt x="34532" y="279400"/>
                </a:lnTo>
                <a:close/>
              </a:path>
              <a:path w="4571691" h="1536700">
                <a:moveTo>
                  <a:pt x="47302" y="254000"/>
                </a:moveTo>
                <a:lnTo>
                  <a:pt x="6877" y="254000"/>
                </a:lnTo>
                <a:lnTo>
                  <a:pt x="4370" y="266700"/>
                </a:lnTo>
                <a:lnTo>
                  <a:pt x="5102" y="279400"/>
                </a:lnTo>
                <a:lnTo>
                  <a:pt x="11631" y="279400"/>
                </a:lnTo>
                <a:lnTo>
                  <a:pt x="18474" y="266700"/>
                </a:lnTo>
                <a:lnTo>
                  <a:pt x="52575" y="266700"/>
                </a:lnTo>
                <a:lnTo>
                  <a:pt x="47302" y="254000"/>
                </a:lnTo>
                <a:close/>
              </a:path>
              <a:path w="4571691" h="1536700">
                <a:moveTo>
                  <a:pt x="53299" y="266700"/>
                </a:moveTo>
                <a:lnTo>
                  <a:pt x="18474" y="266700"/>
                </a:lnTo>
                <a:lnTo>
                  <a:pt x="23666" y="279400"/>
                </a:lnTo>
                <a:lnTo>
                  <a:pt x="51926" y="279400"/>
                </a:lnTo>
                <a:lnTo>
                  <a:pt x="53299" y="266700"/>
                </a:lnTo>
                <a:close/>
              </a:path>
              <a:path w="4571691" h="1536700">
                <a:moveTo>
                  <a:pt x="4554387" y="266700"/>
                </a:moveTo>
                <a:lnTo>
                  <a:pt x="4532162" y="266700"/>
                </a:lnTo>
                <a:lnTo>
                  <a:pt x="4529373" y="279400"/>
                </a:lnTo>
                <a:lnTo>
                  <a:pt x="4554766" y="279400"/>
                </a:lnTo>
                <a:lnTo>
                  <a:pt x="4554387" y="266700"/>
                </a:lnTo>
                <a:close/>
              </a:path>
              <a:path w="4571691" h="1536700">
                <a:moveTo>
                  <a:pt x="4557647" y="241300"/>
                </a:moveTo>
                <a:lnTo>
                  <a:pt x="4516704" y="241300"/>
                </a:lnTo>
                <a:lnTo>
                  <a:pt x="4515713" y="254000"/>
                </a:lnTo>
                <a:lnTo>
                  <a:pt x="4514641" y="254000"/>
                </a:lnTo>
                <a:lnTo>
                  <a:pt x="4517581" y="266700"/>
                </a:lnTo>
                <a:lnTo>
                  <a:pt x="4564311" y="266700"/>
                </a:lnTo>
                <a:lnTo>
                  <a:pt x="4562771" y="254000"/>
                </a:lnTo>
                <a:lnTo>
                  <a:pt x="4557647" y="241300"/>
                </a:lnTo>
                <a:close/>
              </a:path>
              <a:path w="4571691" h="1536700">
                <a:moveTo>
                  <a:pt x="38237" y="228600"/>
                </a:moveTo>
                <a:lnTo>
                  <a:pt x="11527" y="228600"/>
                </a:lnTo>
                <a:lnTo>
                  <a:pt x="10267" y="241300"/>
                </a:lnTo>
                <a:lnTo>
                  <a:pt x="8502" y="254000"/>
                </a:lnTo>
                <a:lnTo>
                  <a:pt x="38816" y="254000"/>
                </a:lnTo>
                <a:lnTo>
                  <a:pt x="35956" y="241300"/>
                </a:lnTo>
                <a:lnTo>
                  <a:pt x="51525" y="241300"/>
                </a:lnTo>
                <a:lnTo>
                  <a:pt x="38237" y="228600"/>
                </a:lnTo>
                <a:close/>
              </a:path>
              <a:path w="4571691" h="1536700">
                <a:moveTo>
                  <a:pt x="46962" y="228600"/>
                </a:moveTo>
                <a:lnTo>
                  <a:pt x="38237" y="228600"/>
                </a:lnTo>
                <a:lnTo>
                  <a:pt x="51525" y="241300"/>
                </a:lnTo>
                <a:lnTo>
                  <a:pt x="52202" y="240102"/>
                </a:lnTo>
                <a:lnTo>
                  <a:pt x="46962" y="228600"/>
                </a:lnTo>
                <a:close/>
              </a:path>
              <a:path w="4571691" h="1536700">
                <a:moveTo>
                  <a:pt x="52202" y="240102"/>
                </a:moveTo>
                <a:lnTo>
                  <a:pt x="51525" y="241300"/>
                </a:lnTo>
                <a:lnTo>
                  <a:pt x="52748" y="241300"/>
                </a:lnTo>
                <a:lnTo>
                  <a:pt x="52202" y="240102"/>
                </a:lnTo>
                <a:close/>
              </a:path>
              <a:path w="4571691" h="1536700">
                <a:moveTo>
                  <a:pt x="4537240" y="228600"/>
                </a:moveTo>
                <a:lnTo>
                  <a:pt x="4514566" y="228600"/>
                </a:lnTo>
                <a:lnTo>
                  <a:pt x="4516098" y="241300"/>
                </a:lnTo>
                <a:lnTo>
                  <a:pt x="4535377" y="241300"/>
                </a:lnTo>
                <a:lnTo>
                  <a:pt x="4537240" y="228600"/>
                </a:lnTo>
                <a:close/>
              </a:path>
              <a:path w="4571691" h="1536700">
                <a:moveTo>
                  <a:pt x="58705" y="228600"/>
                </a:moveTo>
                <a:lnTo>
                  <a:pt x="46962" y="228600"/>
                </a:lnTo>
                <a:lnTo>
                  <a:pt x="52202" y="240102"/>
                </a:lnTo>
                <a:lnTo>
                  <a:pt x="58705" y="228600"/>
                </a:lnTo>
                <a:close/>
              </a:path>
              <a:path w="4571691" h="1536700">
                <a:moveTo>
                  <a:pt x="58957" y="203200"/>
                </a:moveTo>
                <a:lnTo>
                  <a:pt x="19695" y="203200"/>
                </a:lnTo>
                <a:lnTo>
                  <a:pt x="17824" y="215900"/>
                </a:lnTo>
                <a:lnTo>
                  <a:pt x="25049" y="228600"/>
                </a:lnTo>
                <a:lnTo>
                  <a:pt x="63526" y="228600"/>
                </a:lnTo>
                <a:lnTo>
                  <a:pt x="53427" y="215900"/>
                </a:lnTo>
                <a:lnTo>
                  <a:pt x="66051" y="215900"/>
                </a:lnTo>
                <a:lnTo>
                  <a:pt x="58957" y="203200"/>
                </a:lnTo>
                <a:close/>
              </a:path>
              <a:path w="4571691" h="1536700">
                <a:moveTo>
                  <a:pt x="4552448" y="215900"/>
                </a:moveTo>
                <a:lnTo>
                  <a:pt x="4514824" y="215900"/>
                </a:lnTo>
                <a:lnTo>
                  <a:pt x="4511494" y="228600"/>
                </a:lnTo>
                <a:lnTo>
                  <a:pt x="4552057" y="228600"/>
                </a:lnTo>
                <a:lnTo>
                  <a:pt x="4552448" y="215900"/>
                </a:lnTo>
                <a:close/>
              </a:path>
              <a:path w="4571691" h="1536700">
                <a:moveTo>
                  <a:pt x="4548451" y="203200"/>
                </a:moveTo>
                <a:lnTo>
                  <a:pt x="4505783" y="203200"/>
                </a:lnTo>
                <a:lnTo>
                  <a:pt x="4507160" y="215900"/>
                </a:lnTo>
                <a:lnTo>
                  <a:pt x="4548148" y="215900"/>
                </a:lnTo>
                <a:lnTo>
                  <a:pt x="4548451" y="203200"/>
                </a:lnTo>
                <a:close/>
              </a:path>
              <a:path w="4571691" h="1536700">
                <a:moveTo>
                  <a:pt x="57962" y="190500"/>
                </a:moveTo>
                <a:lnTo>
                  <a:pt x="27702" y="190500"/>
                </a:lnTo>
                <a:lnTo>
                  <a:pt x="31725" y="203200"/>
                </a:lnTo>
                <a:lnTo>
                  <a:pt x="53681" y="203200"/>
                </a:lnTo>
                <a:lnTo>
                  <a:pt x="57962" y="190500"/>
                </a:lnTo>
                <a:close/>
              </a:path>
              <a:path w="4571691" h="1536700">
                <a:moveTo>
                  <a:pt x="4539120" y="190500"/>
                </a:moveTo>
                <a:lnTo>
                  <a:pt x="4512231" y="190500"/>
                </a:lnTo>
                <a:lnTo>
                  <a:pt x="4508431" y="203200"/>
                </a:lnTo>
                <a:lnTo>
                  <a:pt x="4539649" y="203200"/>
                </a:lnTo>
                <a:lnTo>
                  <a:pt x="4539120" y="190500"/>
                </a:lnTo>
                <a:close/>
              </a:path>
              <a:path w="4571691" h="1536700">
                <a:moveTo>
                  <a:pt x="74792" y="152400"/>
                </a:moveTo>
                <a:lnTo>
                  <a:pt x="55373" y="152400"/>
                </a:lnTo>
                <a:lnTo>
                  <a:pt x="44530" y="165100"/>
                </a:lnTo>
                <a:lnTo>
                  <a:pt x="34915" y="177800"/>
                </a:lnTo>
                <a:lnTo>
                  <a:pt x="28555" y="190500"/>
                </a:lnTo>
                <a:lnTo>
                  <a:pt x="70468" y="190500"/>
                </a:lnTo>
                <a:lnTo>
                  <a:pt x="72566" y="177800"/>
                </a:lnTo>
                <a:lnTo>
                  <a:pt x="79402" y="177800"/>
                </a:lnTo>
                <a:lnTo>
                  <a:pt x="80716" y="165100"/>
                </a:lnTo>
                <a:lnTo>
                  <a:pt x="73705" y="165100"/>
                </a:lnTo>
                <a:lnTo>
                  <a:pt x="74792" y="152400"/>
                </a:lnTo>
                <a:close/>
              </a:path>
              <a:path w="4571691" h="1536700">
                <a:moveTo>
                  <a:pt x="4538145" y="177800"/>
                </a:moveTo>
                <a:lnTo>
                  <a:pt x="4502585" y="177800"/>
                </a:lnTo>
                <a:lnTo>
                  <a:pt x="4502880" y="190500"/>
                </a:lnTo>
                <a:lnTo>
                  <a:pt x="4539355" y="190500"/>
                </a:lnTo>
                <a:lnTo>
                  <a:pt x="4538145" y="177800"/>
                </a:lnTo>
                <a:close/>
              </a:path>
              <a:path w="4571691" h="1536700">
                <a:moveTo>
                  <a:pt x="4511942" y="165100"/>
                </a:moveTo>
                <a:lnTo>
                  <a:pt x="4486986" y="165100"/>
                </a:lnTo>
                <a:lnTo>
                  <a:pt x="4484684" y="177800"/>
                </a:lnTo>
                <a:lnTo>
                  <a:pt x="4514359" y="177800"/>
                </a:lnTo>
                <a:lnTo>
                  <a:pt x="4511942" y="165100"/>
                </a:lnTo>
                <a:close/>
              </a:path>
              <a:path w="4571691" h="1536700">
                <a:moveTo>
                  <a:pt x="91478" y="152400"/>
                </a:moveTo>
                <a:lnTo>
                  <a:pt x="74792" y="152400"/>
                </a:lnTo>
                <a:lnTo>
                  <a:pt x="87505" y="165100"/>
                </a:lnTo>
                <a:lnTo>
                  <a:pt x="89533" y="165100"/>
                </a:lnTo>
                <a:lnTo>
                  <a:pt x="91478" y="152400"/>
                </a:lnTo>
                <a:close/>
              </a:path>
              <a:path w="4571691" h="1536700">
                <a:moveTo>
                  <a:pt x="4484281" y="152400"/>
                </a:moveTo>
                <a:lnTo>
                  <a:pt x="4475707" y="152400"/>
                </a:lnTo>
                <a:lnTo>
                  <a:pt x="4479728" y="165100"/>
                </a:lnTo>
                <a:lnTo>
                  <a:pt x="4481986" y="165100"/>
                </a:lnTo>
                <a:lnTo>
                  <a:pt x="4484281" y="152400"/>
                </a:lnTo>
                <a:close/>
              </a:path>
              <a:path w="4571691" h="1536700">
                <a:moveTo>
                  <a:pt x="4502473" y="152400"/>
                </a:moveTo>
                <a:lnTo>
                  <a:pt x="4484281" y="152400"/>
                </a:lnTo>
                <a:lnTo>
                  <a:pt x="4482368" y="165100"/>
                </a:lnTo>
                <a:lnTo>
                  <a:pt x="4495739" y="165100"/>
                </a:lnTo>
                <a:lnTo>
                  <a:pt x="4498597" y="161989"/>
                </a:lnTo>
                <a:lnTo>
                  <a:pt x="4502473" y="152400"/>
                </a:lnTo>
                <a:close/>
              </a:path>
              <a:path w="4571691" h="1536700">
                <a:moveTo>
                  <a:pt x="4498597" y="161989"/>
                </a:moveTo>
                <a:lnTo>
                  <a:pt x="4495739" y="165100"/>
                </a:lnTo>
                <a:lnTo>
                  <a:pt x="4497340" y="165100"/>
                </a:lnTo>
                <a:lnTo>
                  <a:pt x="4498597" y="161989"/>
                </a:lnTo>
                <a:close/>
              </a:path>
              <a:path w="4571691" h="1536700">
                <a:moveTo>
                  <a:pt x="4520502" y="139700"/>
                </a:moveTo>
                <a:lnTo>
                  <a:pt x="4517646" y="139700"/>
                </a:lnTo>
                <a:lnTo>
                  <a:pt x="4513642" y="152400"/>
                </a:lnTo>
                <a:lnTo>
                  <a:pt x="4507411" y="152400"/>
                </a:lnTo>
                <a:lnTo>
                  <a:pt x="4498597" y="161989"/>
                </a:lnTo>
                <a:lnTo>
                  <a:pt x="4497340" y="165100"/>
                </a:lnTo>
                <a:lnTo>
                  <a:pt x="4527518" y="165100"/>
                </a:lnTo>
                <a:lnTo>
                  <a:pt x="4529674" y="152400"/>
                </a:lnTo>
                <a:lnTo>
                  <a:pt x="4520502" y="139700"/>
                </a:lnTo>
                <a:close/>
              </a:path>
              <a:path w="4571691" h="1536700">
                <a:moveTo>
                  <a:pt x="109026" y="127000"/>
                </a:moveTo>
                <a:lnTo>
                  <a:pt x="60059" y="127000"/>
                </a:lnTo>
                <a:lnTo>
                  <a:pt x="51714" y="139700"/>
                </a:lnTo>
                <a:lnTo>
                  <a:pt x="49179" y="152400"/>
                </a:lnTo>
                <a:lnTo>
                  <a:pt x="99957" y="152400"/>
                </a:lnTo>
                <a:lnTo>
                  <a:pt x="109026" y="127000"/>
                </a:lnTo>
                <a:close/>
              </a:path>
              <a:path w="4571691" h="1536700">
                <a:moveTo>
                  <a:pt x="4499256" y="127000"/>
                </a:moveTo>
                <a:lnTo>
                  <a:pt x="4479034" y="127000"/>
                </a:lnTo>
                <a:lnTo>
                  <a:pt x="4475825" y="139700"/>
                </a:lnTo>
                <a:lnTo>
                  <a:pt x="4471838" y="152400"/>
                </a:lnTo>
                <a:lnTo>
                  <a:pt x="4509314" y="152400"/>
                </a:lnTo>
                <a:lnTo>
                  <a:pt x="4513102" y="139700"/>
                </a:lnTo>
                <a:lnTo>
                  <a:pt x="4500857" y="139700"/>
                </a:lnTo>
                <a:lnTo>
                  <a:pt x="4499256" y="127000"/>
                </a:lnTo>
                <a:close/>
              </a:path>
              <a:path w="4571691" h="1536700">
                <a:moveTo>
                  <a:pt x="4517646" y="139700"/>
                </a:moveTo>
                <a:lnTo>
                  <a:pt x="4513102" y="139700"/>
                </a:lnTo>
                <a:lnTo>
                  <a:pt x="4509314" y="152400"/>
                </a:lnTo>
                <a:lnTo>
                  <a:pt x="4513642" y="152400"/>
                </a:lnTo>
                <a:lnTo>
                  <a:pt x="4517646" y="139700"/>
                </a:lnTo>
                <a:close/>
              </a:path>
              <a:path w="4571691" h="1536700">
                <a:moveTo>
                  <a:pt x="124397" y="114300"/>
                </a:moveTo>
                <a:lnTo>
                  <a:pt x="73982" y="114300"/>
                </a:lnTo>
                <a:lnTo>
                  <a:pt x="69097" y="127000"/>
                </a:lnTo>
                <a:lnTo>
                  <a:pt x="121799" y="127000"/>
                </a:lnTo>
                <a:lnTo>
                  <a:pt x="124397" y="114300"/>
                </a:lnTo>
                <a:close/>
              </a:path>
              <a:path w="4571691" h="1536700">
                <a:moveTo>
                  <a:pt x="4484428" y="101600"/>
                </a:moveTo>
                <a:lnTo>
                  <a:pt x="4447863" y="101600"/>
                </a:lnTo>
                <a:lnTo>
                  <a:pt x="4445835" y="114300"/>
                </a:lnTo>
                <a:lnTo>
                  <a:pt x="4454188" y="127000"/>
                </a:lnTo>
                <a:lnTo>
                  <a:pt x="4505504" y="127000"/>
                </a:lnTo>
                <a:lnTo>
                  <a:pt x="4502122" y="114300"/>
                </a:lnTo>
                <a:lnTo>
                  <a:pt x="4495257" y="114300"/>
                </a:lnTo>
                <a:lnTo>
                  <a:pt x="4484428" y="101600"/>
                </a:lnTo>
                <a:close/>
              </a:path>
              <a:path w="4571691" h="1536700">
                <a:moveTo>
                  <a:pt x="129668" y="101600"/>
                </a:moveTo>
                <a:lnTo>
                  <a:pt x="80452" y="101600"/>
                </a:lnTo>
                <a:lnTo>
                  <a:pt x="80834" y="114300"/>
                </a:lnTo>
                <a:lnTo>
                  <a:pt x="127000" y="114300"/>
                </a:lnTo>
                <a:lnTo>
                  <a:pt x="129668" y="101600"/>
                </a:lnTo>
                <a:close/>
              </a:path>
              <a:path w="4571691" h="1536700">
                <a:moveTo>
                  <a:pt x="150112" y="76200"/>
                </a:moveTo>
                <a:lnTo>
                  <a:pt x="118772" y="76200"/>
                </a:lnTo>
                <a:lnTo>
                  <a:pt x="103541" y="88900"/>
                </a:lnTo>
                <a:lnTo>
                  <a:pt x="98501" y="88900"/>
                </a:lnTo>
                <a:lnTo>
                  <a:pt x="96156" y="101600"/>
                </a:lnTo>
                <a:lnTo>
                  <a:pt x="151853" y="101600"/>
                </a:lnTo>
                <a:lnTo>
                  <a:pt x="155879" y="88900"/>
                </a:lnTo>
                <a:lnTo>
                  <a:pt x="150112" y="76200"/>
                </a:lnTo>
                <a:close/>
              </a:path>
              <a:path w="4571691" h="1536700">
                <a:moveTo>
                  <a:pt x="4461412" y="76200"/>
                </a:moveTo>
                <a:lnTo>
                  <a:pt x="4420278" y="76200"/>
                </a:lnTo>
                <a:lnTo>
                  <a:pt x="4425204" y="88900"/>
                </a:lnTo>
                <a:lnTo>
                  <a:pt x="4423987" y="101600"/>
                </a:lnTo>
                <a:lnTo>
                  <a:pt x="4472552" y="101600"/>
                </a:lnTo>
                <a:lnTo>
                  <a:pt x="4467997" y="88900"/>
                </a:lnTo>
                <a:lnTo>
                  <a:pt x="4471423" y="88900"/>
                </a:lnTo>
                <a:lnTo>
                  <a:pt x="4461412" y="76200"/>
                </a:lnTo>
                <a:close/>
              </a:path>
              <a:path w="4571691" h="1536700">
                <a:moveTo>
                  <a:pt x="179114" y="76200"/>
                </a:moveTo>
                <a:lnTo>
                  <a:pt x="165935" y="76200"/>
                </a:lnTo>
                <a:lnTo>
                  <a:pt x="173327" y="88900"/>
                </a:lnTo>
                <a:lnTo>
                  <a:pt x="179114" y="76200"/>
                </a:lnTo>
                <a:close/>
              </a:path>
              <a:path w="4571691" h="1536700">
                <a:moveTo>
                  <a:pt x="4416822" y="76200"/>
                </a:moveTo>
                <a:lnTo>
                  <a:pt x="4390306" y="76200"/>
                </a:lnTo>
                <a:lnTo>
                  <a:pt x="4397551" y="88900"/>
                </a:lnTo>
                <a:lnTo>
                  <a:pt x="4414356" y="88900"/>
                </a:lnTo>
                <a:lnTo>
                  <a:pt x="4416822" y="76200"/>
                </a:lnTo>
                <a:close/>
              </a:path>
              <a:path w="4571691" h="1536700">
                <a:moveTo>
                  <a:pt x="178792" y="38100"/>
                </a:moveTo>
                <a:lnTo>
                  <a:pt x="174058" y="38100"/>
                </a:lnTo>
                <a:lnTo>
                  <a:pt x="168954" y="50800"/>
                </a:lnTo>
                <a:lnTo>
                  <a:pt x="139297" y="50800"/>
                </a:lnTo>
                <a:lnTo>
                  <a:pt x="126773" y="63500"/>
                </a:lnTo>
                <a:lnTo>
                  <a:pt x="128045" y="63500"/>
                </a:lnTo>
                <a:lnTo>
                  <a:pt x="130554" y="76200"/>
                </a:lnTo>
                <a:lnTo>
                  <a:pt x="193610" y="76200"/>
                </a:lnTo>
                <a:lnTo>
                  <a:pt x="191347" y="63500"/>
                </a:lnTo>
                <a:lnTo>
                  <a:pt x="188766" y="50800"/>
                </a:lnTo>
                <a:lnTo>
                  <a:pt x="178792" y="38100"/>
                </a:lnTo>
                <a:close/>
              </a:path>
              <a:path w="4571691" h="1536700">
                <a:moveTo>
                  <a:pt x="184369" y="38100"/>
                </a:moveTo>
                <a:lnTo>
                  <a:pt x="178792" y="38100"/>
                </a:lnTo>
                <a:lnTo>
                  <a:pt x="188766" y="50800"/>
                </a:lnTo>
                <a:lnTo>
                  <a:pt x="191347" y="63500"/>
                </a:lnTo>
                <a:lnTo>
                  <a:pt x="193610" y="76200"/>
                </a:lnTo>
                <a:lnTo>
                  <a:pt x="198455" y="76200"/>
                </a:lnTo>
                <a:lnTo>
                  <a:pt x="191575" y="63500"/>
                </a:lnTo>
                <a:lnTo>
                  <a:pt x="189521" y="50800"/>
                </a:lnTo>
                <a:lnTo>
                  <a:pt x="184369" y="38100"/>
                </a:lnTo>
                <a:close/>
              </a:path>
              <a:path w="4571691" h="1536700">
                <a:moveTo>
                  <a:pt x="192892" y="25400"/>
                </a:moveTo>
                <a:lnTo>
                  <a:pt x="191691" y="25400"/>
                </a:lnTo>
                <a:lnTo>
                  <a:pt x="178988" y="38100"/>
                </a:lnTo>
                <a:lnTo>
                  <a:pt x="184369" y="38100"/>
                </a:lnTo>
                <a:lnTo>
                  <a:pt x="189521" y="50800"/>
                </a:lnTo>
                <a:lnTo>
                  <a:pt x="191575" y="63500"/>
                </a:lnTo>
                <a:lnTo>
                  <a:pt x="198455" y="76200"/>
                </a:lnTo>
                <a:lnTo>
                  <a:pt x="203481" y="76200"/>
                </a:lnTo>
                <a:lnTo>
                  <a:pt x="204802" y="63500"/>
                </a:lnTo>
                <a:lnTo>
                  <a:pt x="214558" y="63500"/>
                </a:lnTo>
                <a:lnTo>
                  <a:pt x="214708" y="50800"/>
                </a:lnTo>
                <a:lnTo>
                  <a:pt x="201070" y="50800"/>
                </a:lnTo>
                <a:lnTo>
                  <a:pt x="195030" y="38100"/>
                </a:lnTo>
                <a:lnTo>
                  <a:pt x="192892" y="25400"/>
                </a:lnTo>
                <a:close/>
              </a:path>
              <a:path w="4571691" h="1536700">
                <a:moveTo>
                  <a:pt x="4441113" y="63500"/>
                </a:moveTo>
                <a:lnTo>
                  <a:pt x="4383246" y="63500"/>
                </a:lnTo>
                <a:lnTo>
                  <a:pt x="4381986" y="76200"/>
                </a:lnTo>
                <a:lnTo>
                  <a:pt x="4446079" y="76200"/>
                </a:lnTo>
                <a:lnTo>
                  <a:pt x="4441113" y="63500"/>
                </a:lnTo>
                <a:close/>
              </a:path>
              <a:path w="4571691" h="1536700">
                <a:moveTo>
                  <a:pt x="234083" y="50800"/>
                </a:moveTo>
                <a:lnTo>
                  <a:pt x="214862" y="50800"/>
                </a:lnTo>
                <a:lnTo>
                  <a:pt x="220325" y="63500"/>
                </a:lnTo>
                <a:lnTo>
                  <a:pt x="231773" y="63500"/>
                </a:lnTo>
                <a:lnTo>
                  <a:pt x="234083" y="50800"/>
                </a:lnTo>
                <a:close/>
              </a:path>
              <a:path w="4571691" h="1536700">
                <a:moveTo>
                  <a:pt x="258147" y="50800"/>
                </a:moveTo>
                <a:lnTo>
                  <a:pt x="244233" y="50800"/>
                </a:lnTo>
                <a:lnTo>
                  <a:pt x="244826" y="63500"/>
                </a:lnTo>
                <a:lnTo>
                  <a:pt x="254044" y="63500"/>
                </a:lnTo>
                <a:lnTo>
                  <a:pt x="258147" y="50800"/>
                </a:lnTo>
                <a:close/>
              </a:path>
              <a:path w="4571691" h="1536700">
                <a:moveTo>
                  <a:pt x="290796" y="50800"/>
                </a:moveTo>
                <a:lnTo>
                  <a:pt x="280352" y="50800"/>
                </a:lnTo>
                <a:lnTo>
                  <a:pt x="285625" y="63500"/>
                </a:lnTo>
                <a:lnTo>
                  <a:pt x="290796" y="50800"/>
                </a:lnTo>
                <a:close/>
              </a:path>
              <a:path w="4571691" h="1536700">
                <a:moveTo>
                  <a:pt x="4315301" y="29871"/>
                </a:moveTo>
                <a:lnTo>
                  <a:pt x="4312335" y="38100"/>
                </a:lnTo>
                <a:lnTo>
                  <a:pt x="4310615" y="50800"/>
                </a:lnTo>
                <a:lnTo>
                  <a:pt x="4314630" y="63500"/>
                </a:lnTo>
                <a:lnTo>
                  <a:pt x="4327425" y="63500"/>
                </a:lnTo>
                <a:lnTo>
                  <a:pt x="4327154" y="50800"/>
                </a:lnTo>
                <a:lnTo>
                  <a:pt x="4312204" y="50800"/>
                </a:lnTo>
                <a:lnTo>
                  <a:pt x="4314482" y="38100"/>
                </a:lnTo>
                <a:lnTo>
                  <a:pt x="4315301" y="29871"/>
                </a:lnTo>
                <a:close/>
              </a:path>
              <a:path w="4571691" h="1536700">
                <a:moveTo>
                  <a:pt x="4344057" y="50800"/>
                </a:moveTo>
                <a:lnTo>
                  <a:pt x="4332728" y="50800"/>
                </a:lnTo>
                <a:lnTo>
                  <a:pt x="4338587" y="63500"/>
                </a:lnTo>
                <a:lnTo>
                  <a:pt x="4341256" y="63500"/>
                </a:lnTo>
                <a:lnTo>
                  <a:pt x="4344057" y="50800"/>
                </a:lnTo>
                <a:close/>
              </a:path>
              <a:path w="4571691" h="1536700">
                <a:moveTo>
                  <a:pt x="4419927" y="50800"/>
                </a:moveTo>
                <a:lnTo>
                  <a:pt x="4358185" y="50800"/>
                </a:lnTo>
                <a:lnTo>
                  <a:pt x="4358355" y="63500"/>
                </a:lnTo>
                <a:lnTo>
                  <a:pt x="4420232" y="63500"/>
                </a:lnTo>
                <a:lnTo>
                  <a:pt x="4419927" y="50800"/>
                </a:lnTo>
                <a:close/>
              </a:path>
              <a:path w="4571691" h="1536700">
                <a:moveTo>
                  <a:pt x="236503" y="38100"/>
                </a:moveTo>
                <a:lnTo>
                  <a:pt x="204511" y="38100"/>
                </a:lnTo>
                <a:lnTo>
                  <a:pt x="203808" y="50800"/>
                </a:lnTo>
                <a:lnTo>
                  <a:pt x="236494" y="50800"/>
                </a:lnTo>
                <a:lnTo>
                  <a:pt x="236503" y="38100"/>
                </a:lnTo>
                <a:close/>
              </a:path>
              <a:path w="4571691" h="1536700">
                <a:moveTo>
                  <a:pt x="295370" y="38100"/>
                </a:moveTo>
                <a:lnTo>
                  <a:pt x="242896" y="38100"/>
                </a:lnTo>
                <a:lnTo>
                  <a:pt x="243790" y="50800"/>
                </a:lnTo>
                <a:lnTo>
                  <a:pt x="297403" y="50800"/>
                </a:lnTo>
                <a:lnTo>
                  <a:pt x="295370" y="38100"/>
                </a:lnTo>
                <a:close/>
              </a:path>
              <a:path w="4571691" h="1536700">
                <a:moveTo>
                  <a:pt x="345245" y="38100"/>
                </a:moveTo>
                <a:lnTo>
                  <a:pt x="327517" y="38100"/>
                </a:lnTo>
                <a:lnTo>
                  <a:pt x="338018" y="50800"/>
                </a:lnTo>
                <a:lnTo>
                  <a:pt x="342901" y="50800"/>
                </a:lnTo>
                <a:lnTo>
                  <a:pt x="345245" y="38100"/>
                </a:lnTo>
                <a:close/>
              </a:path>
              <a:path w="4571691" h="1536700">
                <a:moveTo>
                  <a:pt x="402217" y="38100"/>
                </a:moveTo>
                <a:lnTo>
                  <a:pt x="358997" y="38100"/>
                </a:lnTo>
                <a:lnTo>
                  <a:pt x="363324" y="50800"/>
                </a:lnTo>
                <a:lnTo>
                  <a:pt x="394600" y="50800"/>
                </a:lnTo>
                <a:lnTo>
                  <a:pt x="402217" y="38100"/>
                </a:lnTo>
                <a:close/>
              </a:path>
              <a:path w="4571691" h="1536700">
                <a:moveTo>
                  <a:pt x="438774" y="25400"/>
                </a:moveTo>
                <a:lnTo>
                  <a:pt x="271688" y="25400"/>
                </a:lnTo>
                <a:lnTo>
                  <a:pt x="269300" y="38100"/>
                </a:lnTo>
                <a:lnTo>
                  <a:pt x="421438" y="38100"/>
                </a:lnTo>
                <a:lnTo>
                  <a:pt x="416364" y="50800"/>
                </a:lnTo>
                <a:lnTo>
                  <a:pt x="440377" y="50800"/>
                </a:lnTo>
                <a:lnTo>
                  <a:pt x="442107" y="31061"/>
                </a:lnTo>
                <a:lnTo>
                  <a:pt x="438774" y="25400"/>
                </a:lnTo>
                <a:close/>
              </a:path>
              <a:path w="4571691" h="1536700">
                <a:moveTo>
                  <a:pt x="465465" y="38100"/>
                </a:moveTo>
                <a:lnTo>
                  <a:pt x="443696" y="38100"/>
                </a:lnTo>
                <a:lnTo>
                  <a:pt x="442086" y="50800"/>
                </a:lnTo>
                <a:lnTo>
                  <a:pt x="463194" y="50800"/>
                </a:lnTo>
                <a:lnTo>
                  <a:pt x="465465" y="38100"/>
                </a:lnTo>
                <a:close/>
              </a:path>
              <a:path w="4571691" h="1536700">
                <a:moveTo>
                  <a:pt x="490169" y="38100"/>
                </a:moveTo>
                <a:lnTo>
                  <a:pt x="472753" y="38100"/>
                </a:lnTo>
                <a:lnTo>
                  <a:pt x="466506" y="50800"/>
                </a:lnTo>
                <a:lnTo>
                  <a:pt x="482786" y="50800"/>
                </a:lnTo>
                <a:lnTo>
                  <a:pt x="490169" y="38100"/>
                </a:lnTo>
                <a:close/>
              </a:path>
              <a:path w="4571691" h="1536700">
                <a:moveTo>
                  <a:pt x="511464" y="38100"/>
                </a:moveTo>
                <a:lnTo>
                  <a:pt x="497645" y="38100"/>
                </a:lnTo>
                <a:lnTo>
                  <a:pt x="492250" y="50800"/>
                </a:lnTo>
                <a:lnTo>
                  <a:pt x="515250" y="50800"/>
                </a:lnTo>
                <a:lnTo>
                  <a:pt x="511464" y="38100"/>
                </a:lnTo>
                <a:close/>
              </a:path>
              <a:path w="4571691" h="1536700">
                <a:moveTo>
                  <a:pt x="536736" y="38100"/>
                </a:moveTo>
                <a:lnTo>
                  <a:pt x="519699" y="38100"/>
                </a:lnTo>
                <a:lnTo>
                  <a:pt x="520834" y="50800"/>
                </a:lnTo>
                <a:lnTo>
                  <a:pt x="536262" y="50800"/>
                </a:lnTo>
                <a:lnTo>
                  <a:pt x="536736" y="38100"/>
                </a:lnTo>
                <a:close/>
              </a:path>
              <a:path w="4571691" h="1536700">
                <a:moveTo>
                  <a:pt x="564941" y="38100"/>
                </a:moveTo>
                <a:lnTo>
                  <a:pt x="546201" y="38100"/>
                </a:lnTo>
                <a:lnTo>
                  <a:pt x="543740" y="50800"/>
                </a:lnTo>
                <a:lnTo>
                  <a:pt x="567875" y="50800"/>
                </a:lnTo>
                <a:lnTo>
                  <a:pt x="564941" y="38100"/>
                </a:lnTo>
                <a:close/>
              </a:path>
              <a:path w="4571691" h="1536700">
                <a:moveTo>
                  <a:pt x="600055" y="38100"/>
                </a:moveTo>
                <a:lnTo>
                  <a:pt x="577245" y="38100"/>
                </a:lnTo>
                <a:lnTo>
                  <a:pt x="580558" y="50800"/>
                </a:lnTo>
                <a:lnTo>
                  <a:pt x="593904" y="50800"/>
                </a:lnTo>
                <a:lnTo>
                  <a:pt x="600055" y="38100"/>
                </a:lnTo>
                <a:close/>
              </a:path>
              <a:path w="4571691" h="1536700">
                <a:moveTo>
                  <a:pt x="644424" y="38100"/>
                </a:moveTo>
                <a:lnTo>
                  <a:pt x="606303" y="38100"/>
                </a:lnTo>
                <a:lnTo>
                  <a:pt x="607059" y="50800"/>
                </a:lnTo>
                <a:lnTo>
                  <a:pt x="637639" y="50800"/>
                </a:lnTo>
                <a:lnTo>
                  <a:pt x="644424" y="38100"/>
                </a:lnTo>
                <a:close/>
              </a:path>
              <a:path w="4571691" h="1536700">
                <a:moveTo>
                  <a:pt x="681360" y="38100"/>
                </a:moveTo>
                <a:lnTo>
                  <a:pt x="656466" y="38100"/>
                </a:lnTo>
                <a:lnTo>
                  <a:pt x="655331" y="50800"/>
                </a:lnTo>
                <a:lnTo>
                  <a:pt x="675112" y="50800"/>
                </a:lnTo>
                <a:lnTo>
                  <a:pt x="681360" y="38100"/>
                </a:lnTo>
                <a:close/>
              </a:path>
              <a:path w="4571691" h="1536700">
                <a:moveTo>
                  <a:pt x="695462" y="12700"/>
                </a:moveTo>
                <a:lnTo>
                  <a:pt x="693759" y="12700"/>
                </a:lnTo>
                <a:lnTo>
                  <a:pt x="683820" y="25400"/>
                </a:lnTo>
                <a:lnTo>
                  <a:pt x="654857" y="25400"/>
                </a:lnTo>
                <a:lnTo>
                  <a:pt x="652302" y="38100"/>
                </a:lnTo>
                <a:lnTo>
                  <a:pt x="690445" y="38100"/>
                </a:lnTo>
                <a:lnTo>
                  <a:pt x="687984" y="50800"/>
                </a:lnTo>
                <a:lnTo>
                  <a:pt x="696200" y="50800"/>
                </a:lnTo>
                <a:lnTo>
                  <a:pt x="696118" y="38100"/>
                </a:lnTo>
                <a:lnTo>
                  <a:pt x="697237" y="29579"/>
                </a:lnTo>
                <a:lnTo>
                  <a:pt x="696692" y="25400"/>
                </a:lnTo>
                <a:lnTo>
                  <a:pt x="695462" y="12700"/>
                </a:lnTo>
                <a:close/>
              </a:path>
              <a:path w="4571691" h="1536700">
                <a:moveTo>
                  <a:pt x="697237" y="29579"/>
                </a:moveTo>
                <a:lnTo>
                  <a:pt x="696309" y="36644"/>
                </a:lnTo>
                <a:lnTo>
                  <a:pt x="696200" y="50800"/>
                </a:lnTo>
                <a:lnTo>
                  <a:pt x="700004" y="50800"/>
                </a:lnTo>
                <a:lnTo>
                  <a:pt x="697237" y="29579"/>
                </a:lnTo>
                <a:close/>
              </a:path>
              <a:path w="4571691" h="1536700">
                <a:moveTo>
                  <a:pt x="735069" y="12700"/>
                </a:moveTo>
                <a:lnTo>
                  <a:pt x="699455" y="12700"/>
                </a:lnTo>
                <a:lnTo>
                  <a:pt x="697237" y="29579"/>
                </a:lnTo>
                <a:lnTo>
                  <a:pt x="700004" y="50800"/>
                </a:lnTo>
                <a:lnTo>
                  <a:pt x="719912" y="50800"/>
                </a:lnTo>
                <a:lnTo>
                  <a:pt x="717229" y="38100"/>
                </a:lnTo>
                <a:lnTo>
                  <a:pt x="954599" y="38100"/>
                </a:lnTo>
                <a:lnTo>
                  <a:pt x="955420" y="33264"/>
                </a:lnTo>
                <a:lnTo>
                  <a:pt x="955427" y="25400"/>
                </a:lnTo>
                <a:lnTo>
                  <a:pt x="740817" y="25400"/>
                </a:lnTo>
                <a:lnTo>
                  <a:pt x="735069" y="12700"/>
                </a:lnTo>
                <a:close/>
              </a:path>
              <a:path w="4571691" h="1536700">
                <a:moveTo>
                  <a:pt x="741556" y="38100"/>
                </a:moveTo>
                <a:lnTo>
                  <a:pt x="725831" y="38100"/>
                </a:lnTo>
                <a:lnTo>
                  <a:pt x="725831" y="50800"/>
                </a:lnTo>
                <a:lnTo>
                  <a:pt x="740077" y="50800"/>
                </a:lnTo>
                <a:lnTo>
                  <a:pt x="741556" y="38100"/>
                </a:lnTo>
                <a:close/>
              </a:path>
              <a:path w="4571691" h="1536700">
                <a:moveTo>
                  <a:pt x="787159" y="38100"/>
                </a:moveTo>
                <a:lnTo>
                  <a:pt x="760056" y="38100"/>
                </a:lnTo>
                <a:lnTo>
                  <a:pt x="765051" y="50800"/>
                </a:lnTo>
                <a:lnTo>
                  <a:pt x="795670" y="50800"/>
                </a:lnTo>
                <a:lnTo>
                  <a:pt x="787159" y="38100"/>
                </a:lnTo>
                <a:close/>
              </a:path>
              <a:path w="4571691" h="1536700">
                <a:moveTo>
                  <a:pt x="835629" y="38100"/>
                </a:moveTo>
                <a:lnTo>
                  <a:pt x="795670" y="38100"/>
                </a:lnTo>
                <a:lnTo>
                  <a:pt x="799832" y="50800"/>
                </a:lnTo>
                <a:lnTo>
                  <a:pt x="839330" y="50800"/>
                </a:lnTo>
                <a:lnTo>
                  <a:pt x="835629" y="38100"/>
                </a:lnTo>
                <a:close/>
              </a:path>
              <a:path w="4571691" h="1536700">
                <a:moveTo>
                  <a:pt x="874109" y="38100"/>
                </a:moveTo>
                <a:lnTo>
                  <a:pt x="849134" y="38100"/>
                </a:lnTo>
                <a:lnTo>
                  <a:pt x="852742" y="50800"/>
                </a:lnTo>
                <a:lnTo>
                  <a:pt x="874387" y="50800"/>
                </a:lnTo>
                <a:lnTo>
                  <a:pt x="874109" y="38100"/>
                </a:lnTo>
                <a:close/>
              </a:path>
              <a:path w="4571691" h="1536700">
                <a:moveTo>
                  <a:pt x="908334" y="38100"/>
                </a:moveTo>
                <a:lnTo>
                  <a:pt x="876976" y="38100"/>
                </a:lnTo>
                <a:lnTo>
                  <a:pt x="884839" y="50800"/>
                </a:lnTo>
                <a:lnTo>
                  <a:pt x="906207" y="50800"/>
                </a:lnTo>
                <a:lnTo>
                  <a:pt x="908334" y="38100"/>
                </a:lnTo>
                <a:close/>
              </a:path>
              <a:path w="4571691" h="1536700">
                <a:moveTo>
                  <a:pt x="954599" y="38100"/>
                </a:moveTo>
                <a:lnTo>
                  <a:pt x="919805" y="38100"/>
                </a:lnTo>
                <a:lnTo>
                  <a:pt x="927574" y="50800"/>
                </a:lnTo>
                <a:lnTo>
                  <a:pt x="953099" y="50800"/>
                </a:lnTo>
                <a:lnTo>
                  <a:pt x="954599" y="38100"/>
                </a:lnTo>
                <a:close/>
              </a:path>
              <a:path w="4571691" h="1536700">
                <a:moveTo>
                  <a:pt x="955421" y="33260"/>
                </a:moveTo>
                <a:lnTo>
                  <a:pt x="954599" y="38100"/>
                </a:lnTo>
                <a:lnTo>
                  <a:pt x="953099" y="50800"/>
                </a:lnTo>
                <a:lnTo>
                  <a:pt x="958284" y="50800"/>
                </a:lnTo>
                <a:lnTo>
                  <a:pt x="955417" y="38100"/>
                </a:lnTo>
                <a:lnTo>
                  <a:pt x="955421" y="33260"/>
                </a:lnTo>
                <a:close/>
              </a:path>
              <a:path w="4571691" h="1536700">
                <a:moveTo>
                  <a:pt x="1023225" y="25400"/>
                </a:moveTo>
                <a:lnTo>
                  <a:pt x="956755" y="25400"/>
                </a:lnTo>
                <a:lnTo>
                  <a:pt x="955421" y="33260"/>
                </a:lnTo>
                <a:lnTo>
                  <a:pt x="955417" y="38100"/>
                </a:lnTo>
                <a:lnTo>
                  <a:pt x="958284" y="50800"/>
                </a:lnTo>
                <a:lnTo>
                  <a:pt x="964631" y="50800"/>
                </a:lnTo>
                <a:lnTo>
                  <a:pt x="974756" y="38100"/>
                </a:lnTo>
                <a:lnTo>
                  <a:pt x="1021725" y="38100"/>
                </a:lnTo>
                <a:lnTo>
                  <a:pt x="1023225" y="25400"/>
                </a:lnTo>
                <a:close/>
              </a:path>
              <a:path w="4571691" h="1536700">
                <a:moveTo>
                  <a:pt x="989194" y="38100"/>
                </a:moveTo>
                <a:lnTo>
                  <a:pt x="974756" y="38100"/>
                </a:lnTo>
                <a:lnTo>
                  <a:pt x="984600" y="50800"/>
                </a:lnTo>
                <a:lnTo>
                  <a:pt x="989194" y="38100"/>
                </a:lnTo>
                <a:close/>
              </a:path>
              <a:path w="4571691" h="1536700">
                <a:moveTo>
                  <a:pt x="1021725" y="38100"/>
                </a:moveTo>
                <a:lnTo>
                  <a:pt x="989194" y="38100"/>
                </a:lnTo>
                <a:lnTo>
                  <a:pt x="995005" y="50800"/>
                </a:lnTo>
                <a:lnTo>
                  <a:pt x="1016006" y="50800"/>
                </a:lnTo>
                <a:lnTo>
                  <a:pt x="1021725" y="38100"/>
                </a:lnTo>
                <a:close/>
              </a:path>
              <a:path w="4571691" h="1536700">
                <a:moveTo>
                  <a:pt x="1063631" y="38100"/>
                </a:moveTo>
                <a:lnTo>
                  <a:pt x="1031100" y="38100"/>
                </a:lnTo>
                <a:lnTo>
                  <a:pt x="1029693" y="50800"/>
                </a:lnTo>
                <a:lnTo>
                  <a:pt x="1058193" y="50800"/>
                </a:lnTo>
                <a:lnTo>
                  <a:pt x="1063631" y="38100"/>
                </a:lnTo>
                <a:close/>
              </a:path>
              <a:path w="4571691" h="1536700">
                <a:moveTo>
                  <a:pt x="1091100" y="38100"/>
                </a:moveTo>
                <a:lnTo>
                  <a:pt x="1063631" y="38100"/>
                </a:lnTo>
                <a:lnTo>
                  <a:pt x="1068036" y="50800"/>
                </a:lnTo>
                <a:lnTo>
                  <a:pt x="1092600" y="50800"/>
                </a:lnTo>
                <a:lnTo>
                  <a:pt x="1091100" y="38100"/>
                </a:lnTo>
                <a:close/>
              </a:path>
              <a:path w="4571691" h="1536700">
                <a:moveTo>
                  <a:pt x="1138068" y="38100"/>
                </a:moveTo>
                <a:lnTo>
                  <a:pt x="1122225" y="38100"/>
                </a:lnTo>
                <a:lnTo>
                  <a:pt x="1131600" y="50800"/>
                </a:lnTo>
                <a:lnTo>
                  <a:pt x="1135912" y="50800"/>
                </a:lnTo>
                <a:lnTo>
                  <a:pt x="1138068" y="38100"/>
                </a:lnTo>
                <a:close/>
              </a:path>
              <a:path w="4571691" h="1536700">
                <a:moveTo>
                  <a:pt x="1189443" y="38100"/>
                </a:moveTo>
                <a:lnTo>
                  <a:pt x="1149694" y="38100"/>
                </a:lnTo>
                <a:lnTo>
                  <a:pt x="1153256" y="50800"/>
                </a:lnTo>
                <a:lnTo>
                  <a:pt x="1177818" y="50800"/>
                </a:lnTo>
                <a:lnTo>
                  <a:pt x="1189443" y="38100"/>
                </a:lnTo>
                <a:close/>
              </a:path>
              <a:path w="4571691" h="1536700">
                <a:moveTo>
                  <a:pt x="1200975" y="0"/>
                </a:moveTo>
                <a:lnTo>
                  <a:pt x="1179974" y="0"/>
                </a:lnTo>
                <a:lnTo>
                  <a:pt x="1181474" y="25400"/>
                </a:lnTo>
                <a:lnTo>
                  <a:pt x="1023225" y="25400"/>
                </a:lnTo>
                <a:lnTo>
                  <a:pt x="1029693" y="38100"/>
                </a:lnTo>
                <a:lnTo>
                  <a:pt x="1197319" y="38100"/>
                </a:lnTo>
                <a:lnTo>
                  <a:pt x="1193756" y="50800"/>
                </a:lnTo>
                <a:lnTo>
                  <a:pt x="1209576" y="50800"/>
                </a:lnTo>
                <a:lnTo>
                  <a:pt x="1209494" y="38100"/>
                </a:lnTo>
                <a:lnTo>
                  <a:pt x="1211637" y="21790"/>
                </a:lnTo>
                <a:lnTo>
                  <a:pt x="1211099" y="12700"/>
                </a:lnTo>
                <a:lnTo>
                  <a:pt x="1207725" y="12700"/>
                </a:lnTo>
                <a:lnTo>
                  <a:pt x="1200975" y="0"/>
                </a:lnTo>
                <a:close/>
              </a:path>
              <a:path w="4571691" h="1536700">
                <a:moveTo>
                  <a:pt x="1211637" y="21791"/>
                </a:moveTo>
                <a:lnTo>
                  <a:pt x="1209685" y="36644"/>
                </a:lnTo>
                <a:lnTo>
                  <a:pt x="1209576" y="50800"/>
                </a:lnTo>
                <a:lnTo>
                  <a:pt x="1210349" y="50800"/>
                </a:lnTo>
                <a:lnTo>
                  <a:pt x="1211850" y="25400"/>
                </a:lnTo>
                <a:lnTo>
                  <a:pt x="1211637" y="21791"/>
                </a:lnTo>
                <a:close/>
              </a:path>
              <a:path w="4571691" h="1536700">
                <a:moveTo>
                  <a:pt x="1248443" y="12700"/>
                </a:moveTo>
                <a:lnTo>
                  <a:pt x="1212831" y="12700"/>
                </a:lnTo>
                <a:lnTo>
                  <a:pt x="1211637" y="21792"/>
                </a:lnTo>
                <a:lnTo>
                  <a:pt x="1211850" y="25400"/>
                </a:lnTo>
                <a:lnTo>
                  <a:pt x="1210349" y="50800"/>
                </a:lnTo>
                <a:lnTo>
                  <a:pt x="1233288" y="50800"/>
                </a:lnTo>
                <a:lnTo>
                  <a:pt x="1230604" y="38100"/>
                </a:lnTo>
                <a:lnTo>
                  <a:pt x="1467975" y="38100"/>
                </a:lnTo>
                <a:lnTo>
                  <a:pt x="1468796" y="33264"/>
                </a:lnTo>
                <a:lnTo>
                  <a:pt x="1468802" y="25400"/>
                </a:lnTo>
                <a:lnTo>
                  <a:pt x="1254192" y="25400"/>
                </a:lnTo>
                <a:lnTo>
                  <a:pt x="1248443" y="12700"/>
                </a:lnTo>
                <a:close/>
              </a:path>
              <a:path w="4571691" h="1536700">
                <a:moveTo>
                  <a:pt x="1254932" y="38100"/>
                </a:moveTo>
                <a:lnTo>
                  <a:pt x="1239207" y="38100"/>
                </a:lnTo>
                <a:lnTo>
                  <a:pt x="1239207" y="50800"/>
                </a:lnTo>
                <a:lnTo>
                  <a:pt x="1253451" y="50800"/>
                </a:lnTo>
                <a:lnTo>
                  <a:pt x="1254932" y="38100"/>
                </a:lnTo>
                <a:close/>
              </a:path>
              <a:path w="4571691" h="1536700">
                <a:moveTo>
                  <a:pt x="1300534" y="38100"/>
                </a:moveTo>
                <a:lnTo>
                  <a:pt x="1273432" y="38100"/>
                </a:lnTo>
                <a:lnTo>
                  <a:pt x="1278427" y="50800"/>
                </a:lnTo>
                <a:lnTo>
                  <a:pt x="1309044" y="50800"/>
                </a:lnTo>
                <a:lnTo>
                  <a:pt x="1300534" y="38100"/>
                </a:lnTo>
                <a:close/>
              </a:path>
              <a:path w="4571691" h="1536700">
                <a:moveTo>
                  <a:pt x="1349005" y="38100"/>
                </a:moveTo>
                <a:lnTo>
                  <a:pt x="1309044" y="38100"/>
                </a:lnTo>
                <a:lnTo>
                  <a:pt x="1313207" y="50800"/>
                </a:lnTo>
                <a:lnTo>
                  <a:pt x="1352704" y="50800"/>
                </a:lnTo>
                <a:lnTo>
                  <a:pt x="1349005" y="38100"/>
                </a:lnTo>
                <a:close/>
              </a:path>
              <a:path w="4571691" h="1536700">
                <a:moveTo>
                  <a:pt x="1387485" y="38100"/>
                </a:moveTo>
                <a:lnTo>
                  <a:pt x="1362510" y="38100"/>
                </a:lnTo>
                <a:lnTo>
                  <a:pt x="1366117" y="50800"/>
                </a:lnTo>
                <a:lnTo>
                  <a:pt x="1387762" y="50800"/>
                </a:lnTo>
                <a:lnTo>
                  <a:pt x="1387485" y="38100"/>
                </a:lnTo>
                <a:close/>
              </a:path>
              <a:path w="4571691" h="1536700">
                <a:moveTo>
                  <a:pt x="1421710" y="38100"/>
                </a:moveTo>
                <a:lnTo>
                  <a:pt x="1390352" y="38100"/>
                </a:lnTo>
                <a:lnTo>
                  <a:pt x="1398215" y="50800"/>
                </a:lnTo>
                <a:lnTo>
                  <a:pt x="1419583" y="50800"/>
                </a:lnTo>
                <a:lnTo>
                  <a:pt x="1421710" y="38100"/>
                </a:lnTo>
                <a:close/>
              </a:path>
              <a:path w="4571691" h="1536700">
                <a:moveTo>
                  <a:pt x="1467975" y="38100"/>
                </a:moveTo>
                <a:lnTo>
                  <a:pt x="1433179" y="38100"/>
                </a:lnTo>
                <a:lnTo>
                  <a:pt x="1440949" y="50800"/>
                </a:lnTo>
                <a:lnTo>
                  <a:pt x="1466475" y="50800"/>
                </a:lnTo>
                <a:lnTo>
                  <a:pt x="1467975" y="38100"/>
                </a:lnTo>
                <a:close/>
              </a:path>
              <a:path w="4571691" h="1536700">
                <a:moveTo>
                  <a:pt x="1468796" y="33261"/>
                </a:moveTo>
                <a:lnTo>
                  <a:pt x="1467975" y="38100"/>
                </a:lnTo>
                <a:lnTo>
                  <a:pt x="1466475" y="50800"/>
                </a:lnTo>
                <a:lnTo>
                  <a:pt x="1471659" y="50800"/>
                </a:lnTo>
                <a:lnTo>
                  <a:pt x="1468793" y="38100"/>
                </a:lnTo>
                <a:lnTo>
                  <a:pt x="1468796" y="33261"/>
                </a:lnTo>
                <a:close/>
              </a:path>
              <a:path w="4571691" h="1536700">
                <a:moveTo>
                  <a:pt x="1536599" y="25400"/>
                </a:moveTo>
                <a:lnTo>
                  <a:pt x="1470131" y="25400"/>
                </a:lnTo>
                <a:lnTo>
                  <a:pt x="1468796" y="33260"/>
                </a:lnTo>
                <a:lnTo>
                  <a:pt x="1468793" y="38100"/>
                </a:lnTo>
                <a:lnTo>
                  <a:pt x="1471659" y="50800"/>
                </a:lnTo>
                <a:lnTo>
                  <a:pt x="1478006" y="50800"/>
                </a:lnTo>
                <a:lnTo>
                  <a:pt x="1488131" y="38100"/>
                </a:lnTo>
                <a:lnTo>
                  <a:pt x="1535099" y="38100"/>
                </a:lnTo>
                <a:lnTo>
                  <a:pt x="1536599" y="25400"/>
                </a:lnTo>
                <a:close/>
              </a:path>
              <a:path w="4571691" h="1536700">
                <a:moveTo>
                  <a:pt x="1502568" y="38100"/>
                </a:moveTo>
                <a:lnTo>
                  <a:pt x="1488131" y="38100"/>
                </a:lnTo>
                <a:lnTo>
                  <a:pt x="1497975" y="50800"/>
                </a:lnTo>
                <a:lnTo>
                  <a:pt x="1502568" y="38100"/>
                </a:lnTo>
                <a:close/>
              </a:path>
              <a:path w="4571691" h="1536700">
                <a:moveTo>
                  <a:pt x="1535099" y="38100"/>
                </a:moveTo>
                <a:lnTo>
                  <a:pt x="1502568" y="38100"/>
                </a:lnTo>
                <a:lnTo>
                  <a:pt x="1508381" y="50800"/>
                </a:lnTo>
                <a:lnTo>
                  <a:pt x="1529380" y="50800"/>
                </a:lnTo>
                <a:lnTo>
                  <a:pt x="1535099" y="38100"/>
                </a:lnTo>
                <a:close/>
              </a:path>
              <a:path w="4571691" h="1536700">
                <a:moveTo>
                  <a:pt x="1577005" y="38100"/>
                </a:moveTo>
                <a:lnTo>
                  <a:pt x="1544474" y="38100"/>
                </a:lnTo>
                <a:lnTo>
                  <a:pt x="1543069" y="50800"/>
                </a:lnTo>
                <a:lnTo>
                  <a:pt x="1571569" y="50800"/>
                </a:lnTo>
                <a:lnTo>
                  <a:pt x="1577005" y="38100"/>
                </a:lnTo>
                <a:close/>
              </a:path>
              <a:path w="4571691" h="1536700">
                <a:moveTo>
                  <a:pt x="1604474" y="38100"/>
                </a:moveTo>
                <a:lnTo>
                  <a:pt x="1577005" y="38100"/>
                </a:lnTo>
                <a:lnTo>
                  <a:pt x="1581412" y="50800"/>
                </a:lnTo>
                <a:lnTo>
                  <a:pt x="1605974" y="50800"/>
                </a:lnTo>
                <a:lnTo>
                  <a:pt x="1604474" y="38100"/>
                </a:lnTo>
                <a:close/>
              </a:path>
              <a:path w="4571691" h="1536700">
                <a:moveTo>
                  <a:pt x="1651444" y="38100"/>
                </a:moveTo>
                <a:lnTo>
                  <a:pt x="1635599" y="38100"/>
                </a:lnTo>
                <a:lnTo>
                  <a:pt x="1644975" y="50800"/>
                </a:lnTo>
                <a:lnTo>
                  <a:pt x="1649288" y="50800"/>
                </a:lnTo>
                <a:lnTo>
                  <a:pt x="1651444" y="38100"/>
                </a:lnTo>
                <a:close/>
              </a:path>
              <a:path w="4571691" h="1536700">
                <a:moveTo>
                  <a:pt x="1702818" y="38100"/>
                </a:moveTo>
                <a:lnTo>
                  <a:pt x="1663068" y="38100"/>
                </a:lnTo>
                <a:lnTo>
                  <a:pt x="1666631" y="50800"/>
                </a:lnTo>
                <a:lnTo>
                  <a:pt x="1691194" y="50800"/>
                </a:lnTo>
                <a:lnTo>
                  <a:pt x="1702818" y="38100"/>
                </a:lnTo>
                <a:close/>
              </a:path>
              <a:path w="4571691" h="1536700">
                <a:moveTo>
                  <a:pt x="1714350" y="0"/>
                </a:moveTo>
                <a:lnTo>
                  <a:pt x="1693350" y="0"/>
                </a:lnTo>
                <a:lnTo>
                  <a:pt x="1694850" y="25400"/>
                </a:lnTo>
                <a:lnTo>
                  <a:pt x="1536599" y="25400"/>
                </a:lnTo>
                <a:lnTo>
                  <a:pt x="1543069" y="38100"/>
                </a:lnTo>
                <a:lnTo>
                  <a:pt x="1710693" y="38100"/>
                </a:lnTo>
                <a:lnTo>
                  <a:pt x="1707131" y="50800"/>
                </a:lnTo>
                <a:lnTo>
                  <a:pt x="1722951" y="50800"/>
                </a:lnTo>
                <a:lnTo>
                  <a:pt x="1722868" y="38100"/>
                </a:lnTo>
                <a:lnTo>
                  <a:pt x="1725012" y="21790"/>
                </a:lnTo>
                <a:lnTo>
                  <a:pt x="1724475" y="12700"/>
                </a:lnTo>
                <a:lnTo>
                  <a:pt x="1721100" y="12700"/>
                </a:lnTo>
                <a:lnTo>
                  <a:pt x="1714350" y="0"/>
                </a:lnTo>
                <a:close/>
              </a:path>
              <a:path w="4571691" h="1536700">
                <a:moveTo>
                  <a:pt x="1725012" y="21790"/>
                </a:moveTo>
                <a:lnTo>
                  <a:pt x="1723060" y="36644"/>
                </a:lnTo>
                <a:lnTo>
                  <a:pt x="1722951" y="50800"/>
                </a:lnTo>
                <a:lnTo>
                  <a:pt x="1723725" y="50800"/>
                </a:lnTo>
                <a:lnTo>
                  <a:pt x="1725225" y="25400"/>
                </a:lnTo>
                <a:lnTo>
                  <a:pt x="1725012" y="21790"/>
                </a:lnTo>
                <a:close/>
              </a:path>
              <a:path w="4571691" h="1536700">
                <a:moveTo>
                  <a:pt x="1761820" y="12700"/>
                </a:moveTo>
                <a:lnTo>
                  <a:pt x="1726206" y="12700"/>
                </a:lnTo>
                <a:lnTo>
                  <a:pt x="1725012" y="21792"/>
                </a:lnTo>
                <a:lnTo>
                  <a:pt x="1725225" y="25400"/>
                </a:lnTo>
                <a:lnTo>
                  <a:pt x="1723725" y="50800"/>
                </a:lnTo>
                <a:lnTo>
                  <a:pt x="1746662" y="50800"/>
                </a:lnTo>
                <a:lnTo>
                  <a:pt x="1743980" y="38100"/>
                </a:lnTo>
                <a:lnTo>
                  <a:pt x="1982167" y="38100"/>
                </a:lnTo>
                <a:lnTo>
                  <a:pt x="1982173" y="30959"/>
                </a:lnTo>
                <a:lnTo>
                  <a:pt x="1978900" y="25400"/>
                </a:lnTo>
                <a:lnTo>
                  <a:pt x="1767568" y="25400"/>
                </a:lnTo>
                <a:lnTo>
                  <a:pt x="1761820" y="12700"/>
                </a:lnTo>
                <a:close/>
              </a:path>
              <a:path w="4571691" h="1536700">
                <a:moveTo>
                  <a:pt x="1768307" y="38100"/>
                </a:moveTo>
                <a:lnTo>
                  <a:pt x="1752582" y="38100"/>
                </a:lnTo>
                <a:lnTo>
                  <a:pt x="1752582" y="50800"/>
                </a:lnTo>
                <a:lnTo>
                  <a:pt x="1766827" y="50800"/>
                </a:lnTo>
                <a:lnTo>
                  <a:pt x="1768307" y="38100"/>
                </a:lnTo>
                <a:close/>
              </a:path>
              <a:path w="4571691" h="1536700">
                <a:moveTo>
                  <a:pt x="1813910" y="38100"/>
                </a:moveTo>
                <a:lnTo>
                  <a:pt x="1786807" y="38100"/>
                </a:lnTo>
                <a:lnTo>
                  <a:pt x="1791802" y="50800"/>
                </a:lnTo>
                <a:lnTo>
                  <a:pt x="1822420" y="50800"/>
                </a:lnTo>
                <a:lnTo>
                  <a:pt x="1813910" y="38100"/>
                </a:lnTo>
                <a:close/>
              </a:path>
              <a:path w="4571691" h="1536700">
                <a:moveTo>
                  <a:pt x="1862380" y="38100"/>
                </a:moveTo>
                <a:lnTo>
                  <a:pt x="1822420" y="38100"/>
                </a:lnTo>
                <a:lnTo>
                  <a:pt x="1826582" y="50800"/>
                </a:lnTo>
                <a:lnTo>
                  <a:pt x="1866080" y="50800"/>
                </a:lnTo>
                <a:lnTo>
                  <a:pt x="1862380" y="38100"/>
                </a:lnTo>
                <a:close/>
              </a:path>
              <a:path w="4571691" h="1536700">
                <a:moveTo>
                  <a:pt x="1900859" y="38100"/>
                </a:moveTo>
                <a:lnTo>
                  <a:pt x="1875885" y="38100"/>
                </a:lnTo>
                <a:lnTo>
                  <a:pt x="1879493" y="50800"/>
                </a:lnTo>
                <a:lnTo>
                  <a:pt x="1901137" y="50800"/>
                </a:lnTo>
                <a:lnTo>
                  <a:pt x="1900859" y="38100"/>
                </a:lnTo>
                <a:close/>
              </a:path>
              <a:path w="4571691" h="1536700">
                <a:moveTo>
                  <a:pt x="1935085" y="38100"/>
                </a:moveTo>
                <a:lnTo>
                  <a:pt x="1903727" y="38100"/>
                </a:lnTo>
                <a:lnTo>
                  <a:pt x="1911590" y="50800"/>
                </a:lnTo>
                <a:lnTo>
                  <a:pt x="1932957" y="50800"/>
                </a:lnTo>
                <a:lnTo>
                  <a:pt x="1935085" y="38100"/>
                </a:lnTo>
                <a:close/>
              </a:path>
              <a:path w="4571691" h="1536700">
                <a:moveTo>
                  <a:pt x="1982167" y="38100"/>
                </a:moveTo>
                <a:lnTo>
                  <a:pt x="1946555" y="38100"/>
                </a:lnTo>
                <a:lnTo>
                  <a:pt x="1954325" y="50800"/>
                </a:lnTo>
                <a:lnTo>
                  <a:pt x="1982213" y="50800"/>
                </a:lnTo>
                <a:lnTo>
                  <a:pt x="1983226" y="42790"/>
                </a:lnTo>
                <a:lnTo>
                  <a:pt x="1982167" y="38100"/>
                </a:lnTo>
                <a:close/>
              </a:path>
              <a:path w="4571691" h="1536700">
                <a:moveTo>
                  <a:pt x="1983227" y="42794"/>
                </a:moveTo>
                <a:lnTo>
                  <a:pt x="1982213" y="50800"/>
                </a:lnTo>
                <a:lnTo>
                  <a:pt x="1985035" y="50800"/>
                </a:lnTo>
                <a:lnTo>
                  <a:pt x="1983227" y="42794"/>
                </a:lnTo>
                <a:close/>
              </a:path>
              <a:path w="4571691" h="1536700">
                <a:moveTo>
                  <a:pt x="2005591" y="38100"/>
                </a:moveTo>
                <a:lnTo>
                  <a:pt x="1983822" y="38100"/>
                </a:lnTo>
                <a:lnTo>
                  <a:pt x="1983227" y="42794"/>
                </a:lnTo>
                <a:lnTo>
                  <a:pt x="1985035" y="50800"/>
                </a:lnTo>
                <a:lnTo>
                  <a:pt x="2003319" y="50800"/>
                </a:lnTo>
                <a:lnTo>
                  <a:pt x="2005591" y="38100"/>
                </a:lnTo>
                <a:close/>
              </a:path>
              <a:path w="4571691" h="1536700">
                <a:moveTo>
                  <a:pt x="2030294" y="38100"/>
                </a:moveTo>
                <a:lnTo>
                  <a:pt x="2012878" y="38100"/>
                </a:lnTo>
                <a:lnTo>
                  <a:pt x="2006633" y="50800"/>
                </a:lnTo>
                <a:lnTo>
                  <a:pt x="2022911" y="50800"/>
                </a:lnTo>
                <a:lnTo>
                  <a:pt x="2030294" y="38100"/>
                </a:lnTo>
                <a:close/>
              </a:path>
              <a:path w="4571691" h="1536700">
                <a:moveTo>
                  <a:pt x="2051591" y="38100"/>
                </a:moveTo>
                <a:lnTo>
                  <a:pt x="2037772" y="38100"/>
                </a:lnTo>
                <a:lnTo>
                  <a:pt x="2032377" y="50800"/>
                </a:lnTo>
                <a:lnTo>
                  <a:pt x="2055376" y="50800"/>
                </a:lnTo>
                <a:lnTo>
                  <a:pt x="2051591" y="38100"/>
                </a:lnTo>
                <a:close/>
              </a:path>
              <a:path w="4571691" h="1536700">
                <a:moveTo>
                  <a:pt x="2076861" y="38100"/>
                </a:moveTo>
                <a:lnTo>
                  <a:pt x="2059824" y="38100"/>
                </a:lnTo>
                <a:lnTo>
                  <a:pt x="2060961" y="50800"/>
                </a:lnTo>
                <a:lnTo>
                  <a:pt x="2076389" y="50800"/>
                </a:lnTo>
                <a:lnTo>
                  <a:pt x="2076861" y="38100"/>
                </a:lnTo>
                <a:close/>
              </a:path>
              <a:path w="4571691" h="1536700">
                <a:moveTo>
                  <a:pt x="2105066" y="38100"/>
                </a:moveTo>
                <a:lnTo>
                  <a:pt x="2086326" y="38100"/>
                </a:lnTo>
                <a:lnTo>
                  <a:pt x="2083865" y="50800"/>
                </a:lnTo>
                <a:lnTo>
                  <a:pt x="2108001" y="50800"/>
                </a:lnTo>
                <a:lnTo>
                  <a:pt x="2105066" y="38100"/>
                </a:lnTo>
                <a:close/>
              </a:path>
              <a:path w="4571691" h="1536700">
                <a:moveTo>
                  <a:pt x="2140182" y="38100"/>
                </a:moveTo>
                <a:lnTo>
                  <a:pt x="2117371" y="38100"/>
                </a:lnTo>
                <a:lnTo>
                  <a:pt x="2120684" y="50800"/>
                </a:lnTo>
                <a:lnTo>
                  <a:pt x="2134029" y="50800"/>
                </a:lnTo>
                <a:lnTo>
                  <a:pt x="2140182" y="38100"/>
                </a:lnTo>
                <a:close/>
              </a:path>
              <a:path w="4571691" h="1536700">
                <a:moveTo>
                  <a:pt x="2184551" y="38100"/>
                </a:moveTo>
                <a:lnTo>
                  <a:pt x="2146428" y="38100"/>
                </a:lnTo>
                <a:lnTo>
                  <a:pt x="2147186" y="50800"/>
                </a:lnTo>
                <a:lnTo>
                  <a:pt x="2177765" y="50800"/>
                </a:lnTo>
                <a:lnTo>
                  <a:pt x="2184551" y="38100"/>
                </a:lnTo>
                <a:close/>
              </a:path>
              <a:path w="4571691" h="1536700">
                <a:moveTo>
                  <a:pt x="2221485" y="38100"/>
                </a:moveTo>
                <a:lnTo>
                  <a:pt x="2196591" y="38100"/>
                </a:lnTo>
                <a:lnTo>
                  <a:pt x="2195456" y="50800"/>
                </a:lnTo>
                <a:lnTo>
                  <a:pt x="2215238" y="50800"/>
                </a:lnTo>
                <a:lnTo>
                  <a:pt x="2221485" y="38100"/>
                </a:lnTo>
                <a:close/>
              </a:path>
              <a:path w="4571691" h="1536700">
                <a:moveTo>
                  <a:pt x="2235587" y="12700"/>
                </a:moveTo>
                <a:lnTo>
                  <a:pt x="2233884" y="12700"/>
                </a:lnTo>
                <a:lnTo>
                  <a:pt x="2230805" y="16634"/>
                </a:lnTo>
                <a:lnTo>
                  <a:pt x="2235788" y="25400"/>
                </a:lnTo>
                <a:lnTo>
                  <a:pt x="2194984" y="25400"/>
                </a:lnTo>
                <a:lnTo>
                  <a:pt x="2192427" y="38100"/>
                </a:lnTo>
                <a:lnTo>
                  <a:pt x="2230572" y="38100"/>
                </a:lnTo>
                <a:lnTo>
                  <a:pt x="2228110" y="50800"/>
                </a:lnTo>
                <a:lnTo>
                  <a:pt x="2236538" y="50800"/>
                </a:lnTo>
                <a:lnTo>
                  <a:pt x="2238038" y="38100"/>
                </a:lnTo>
                <a:lnTo>
                  <a:pt x="2238284" y="36644"/>
                </a:lnTo>
                <a:lnTo>
                  <a:pt x="2236817" y="25400"/>
                </a:lnTo>
                <a:lnTo>
                  <a:pt x="2235587" y="12700"/>
                </a:lnTo>
                <a:close/>
              </a:path>
              <a:path w="4571691" h="1536700">
                <a:moveTo>
                  <a:pt x="2238285" y="36646"/>
                </a:moveTo>
                <a:lnTo>
                  <a:pt x="2238038" y="38100"/>
                </a:lnTo>
                <a:lnTo>
                  <a:pt x="2236538" y="50800"/>
                </a:lnTo>
                <a:lnTo>
                  <a:pt x="2240131" y="50800"/>
                </a:lnTo>
                <a:lnTo>
                  <a:pt x="2238285" y="36646"/>
                </a:lnTo>
                <a:close/>
              </a:path>
              <a:path w="4571691" h="1536700">
                <a:moveTo>
                  <a:pt x="2306662" y="25400"/>
                </a:moveTo>
                <a:lnTo>
                  <a:pt x="2240193" y="25400"/>
                </a:lnTo>
                <a:lnTo>
                  <a:pt x="2238285" y="36646"/>
                </a:lnTo>
                <a:lnTo>
                  <a:pt x="2240131" y="50800"/>
                </a:lnTo>
                <a:lnTo>
                  <a:pt x="2248068" y="50800"/>
                </a:lnTo>
                <a:lnTo>
                  <a:pt x="2258194" y="38100"/>
                </a:lnTo>
                <a:lnTo>
                  <a:pt x="2305163" y="38100"/>
                </a:lnTo>
                <a:lnTo>
                  <a:pt x="2306662" y="25400"/>
                </a:lnTo>
                <a:close/>
              </a:path>
              <a:path w="4571691" h="1536700">
                <a:moveTo>
                  <a:pt x="2272631" y="38100"/>
                </a:moveTo>
                <a:lnTo>
                  <a:pt x="2258194" y="38100"/>
                </a:lnTo>
                <a:lnTo>
                  <a:pt x="2268038" y="50800"/>
                </a:lnTo>
                <a:lnTo>
                  <a:pt x="2272631" y="38100"/>
                </a:lnTo>
                <a:close/>
              </a:path>
              <a:path w="4571691" h="1536700">
                <a:moveTo>
                  <a:pt x="2305163" y="38100"/>
                </a:moveTo>
                <a:lnTo>
                  <a:pt x="2272631" y="38100"/>
                </a:lnTo>
                <a:lnTo>
                  <a:pt x="2278444" y="50800"/>
                </a:lnTo>
                <a:lnTo>
                  <a:pt x="2299444" y="50800"/>
                </a:lnTo>
                <a:lnTo>
                  <a:pt x="2305163" y="38100"/>
                </a:lnTo>
                <a:close/>
              </a:path>
              <a:path w="4571691" h="1536700">
                <a:moveTo>
                  <a:pt x="2347069" y="38100"/>
                </a:moveTo>
                <a:lnTo>
                  <a:pt x="2314538" y="38100"/>
                </a:lnTo>
                <a:lnTo>
                  <a:pt x="2313132" y="50800"/>
                </a:lnTo>
                <a:lnTo>
                  <a:pt x="2341632" y="50800"/>
                </a:lnTo>
                <a:lnTo>
                  <a:pt x="2347069" y="38100"/>
                </a:lnTo>
                <a:close/>
              </a:path>
              <a:path w="4571691" h="1536700">
                <a:moveTo>
                  <a:pt x="2374538" y="38100"/>
                </a:moveTo>
                <a:lnTo>
                  <a:pt x="2347069" y="38100"/>
                </a:lnTo>
                <a:lnTo>
                  <a:pt x="2351476" y="50800"/>
                </a:lnTo>
                <a:lnTo>
                  <a:pt x="2376037" y="50800"/>
                </a:lnTo>
                <a:lnTo>
                  <a:pt x="2374538" y="38100"/>
                </a:lnTo>
                <a:close/>
              </a:path>
              <a:path w="4571691" h="1536700">
                <a:moveTo>
                  <a:pt x="2421506" y="38100"/>
                </a:moveTo>
                <a:lnTo>
                  <a:pt x="2405663" y="38100"/>
                </a:lnTo>
                <a:lnTo>
                  <a:pt x="2415038" y="50800"/>
                </a:lnTo>
                <a:lnTo>
                  <a:pt x="2419350" y="50800"/>
                </a:lnTo>
                <a:lnTo>
                  <a:pt x="2421506" y="38100"/>
                </a:lnTo>
                <a:close/>
              </a:path>
              <a:path w="4571691" h="1536700">
                <a:moveTo>
                  <a:pt x="2472881" y="38100"/>
                </a:moveTo>
                <a:lnTo>
                  <a:pt x="2433132" y="38100"/>
                </a:lnTo>
                <a:lnTo>
                  <a:pt x="2436694" y="50800"/>
                </a:lnTo>
                <a:lnTo>
                  <a:pt x="2461257" y="50800"/>
                </a:lnTo>
                <a:lnTo>
                  <a:pt x="2472881" y="38100"/>
                </a:lnTo>
                <a:close/>
              </a:path>
              <a:path w="4571691" h="1536700">
                <a:moveTo>
                  <a:pt x="2484413" y="0"/>
                </a:moveTo>
                <a:lnTo>
                  <a:pt x="2463412" y="0"/>
                </a:lnTo>
                <a:lnTo>
                  <a:pt x="2464912" y="25400"/>
                </a:lnTo>
                <a:lnTo>
                  <a:pt x="2306662" y="25400"/>
                </a:lnTo>
                <a:lnTo>
                  <a:pt x="2313132" y="38100"/>
                </a:lnTo>
                <a:lnTo>
                  <a:pt x="2480757" y="38100"/>
                </a:lnTo>
                <a:lnTo>
                  <a:pt x="2477194" y="50800"/>
                </a:lnTo>
                <a:lnTo>
                  <a:pt x="2493014" y="50800"/>
                </a:lnTo>
                <a:lnTo>
                  <a:pt x="2492932" y="38100"/>
                </a:lnTo>
                <a:lnTo>
                  <a:pt x="2495075" y="21790"/>
                </a:lnTo>
                <a:lnTo>
                  <a:pt x="2494537" y="12700"/>
                </a:lnTo>
                <a:lnTo>
                  <a:pt x="2491163" y="12700"/>
                </a:lnTo>
                <a:lnTo>
                  <a:pt x="2484413" y="0"/>
                </a:lnTo>
                <a:close/>
              </a:path>
              <a:path w="4571691" h="1536700">
                <a:moveTo>
                  <a:pt x="2495075" y="21791"/>
                </a:moveTo>
                <a:lnTo>
                  <a:pt x="2493123" y="36644"/>
                </a:lnTo>
                <a:lnTo>
                  <a:pt x="2493014" y="50800"/>
                </a:lnTo>
                <a:lnTo>
                  <a:pt x="2493788" y="50800"/>
                </a:lnTo>
                <a:lnTo>
                  <a:pt x="2495288" y="25400"/>
                </a:lnTo>
                <a:lnTo>
                  <a:pt x="2495075" y="21791"/>
                </a:lnTo>
                <a:close/>
              </a:path>
              <a:path w="4571691" h="1536700">
                <a:moveTo>
                  <a:pt x="2531881" y="12700"/>
                </a:moveTo>
                <a:lnTo>
                  <a:pt x="2496269" y="12700"/>
                </a:lnTo>
                <a:lnTo>
                  <a:pt x="2495075" y="21792"/>
                </a:lnTo>
                <a:lnTo>
                  <a:pt x="2495288" y="25400"/>
                </a:lnTo>
                <a:lnTo>
                  <a:pt x="2493788" y="50800"/>
                </a:lnTo>
                <a:lnTo>
                  <a:pt x="2516725" y="50800"/>
                </a:lnTo>
                <a:lnTo>
                  <a:pt x="2514043" y="38100"/>
                </a:lnTo>
                <a:lnTo>
                  <a:pt x="2751413" y="38100"/>
                </a:lnTo>
                <a:lnTo>
                  <a:pt x="2752234" y="33264"/>
                </a:lnTo>
                <a:lnTo>
                  <a:pt x="2752240" y="25400"/>
                </a:lnTo>
                <a:lnTo>
                  <a:pt x="2537630" y="25400"/>
                </a:lnTo>
                <a:lnTo>
                  <a:pt x="2531881" y="12700"/>
                </a:lnTo>
                <a:close/>
              </a:path>
              <a:path w="4571691" h="1536700">
                <a:moveTo>
                  <a:pt x="2538370" y="38100"/>
                </a:moveTo>
                <a:lnTo>
                  <a:pt x="2522645" y="38100"/>
                </a:lnTo>
                <a:lnTo>
                  <a:pt x="2522645" y="50800"/>
                </a:lnTo>
                <a:lnTo>
                  <a:pt x="2536891" y="50800"/>
                </a:lnTo>
                <a:lnTo>
                  <a:pt x="2538370" y="38100"/>
                </a:lnTo>
                <a:close/>
              </a:path>
              <a:path w="4571691" h="1536700">
                <a:moveTo>
                  <a:pt x="2583973" y="38100"/>
                </a:moveTo>
                <a:lnTo>
                  <a:pt x="2556870" y="38100"/>
                </a:lnTo>
                <a:lnTo>
                  <a:pt x="2561865" y="50800"/>
                </a:lnTo>
                <a:lnTo>
                  <a:pt x="2592482" y="50800"/>
                </a:lnTo>
                <a:lnTo>
                  <a:pt x="2583973" y="38100"/>
                </a:lnTo>
                <a:close/>
              </a:path>
              <a:path w="4571691" h="1536700">
                <a:moveTo>
                  <a:pt x="2632443" y="38100"/>
                </a:moveTo>
                <a:lnTo>
                  <a:pt x="2592482" y="38100"/>
                </a:lnTo>
                <a:lnTo>
                  <a:pt x="2596645" y="50800"/>
                </a:lnTo>
                <a:lnTo>
                  <a:pt x="2636142" y="50800"/>
                </a:lnTo>
                <a:lnTo>
                  <a:pt x="2632443" y="38100"/>
                </a:lnTo>
                <a:close/>
              </a:path>
              <a:path w="4571691" h="1536700">
                <a:moveTo>
                  <a:pt x="2670923" y="38100"/>
                </a:moveTo>
                <a:lnTo>
                  <a:pt x="2645948" y="38100"/>
                </a:lnTo>
                <a:lnTo>
                  <a:pt x="2649555" y="50800"/>
                </a:lnTo>
                <a:lnTo>
                  <a:pt x="2671201" y="50800"/>
                </a:lnTo>
                <a:lnTo>
                  <a:pt x="2670923" y="38100"/>
                </a:lnTo>
                <a:close/>
              </a:path>
              <a:path w="4571691" h="1536700">
                <a:moveTo>
                  <a:pt x="2705148" y="38100"/>
                </a:moveTo>
                <a:lnTo>
                  <a:pt x="2673790" y="38100"/>
                </a:lnTo>
                <a:lnTo>
                  <a:pt x="2681653" y="50800"/>
                </a:lnTo>
                <a:lnTo>
                  <a:pt x="2703021" y="50800"/>
                </a:lnTo>
                <a:lnTo>
                  <a:pt x="2705148" y="38100"/>
                </a:lnTo>
                <a:close/>
              </a:path>
              <a:path w="4571691" h="1536700">
                <a:moveTo>
                  <a:pt x="2751413" y="38100"/>
                </a:moveTo>
                <a:lnTo>
                  <a:pt x="2716617" y="38100"/>
                </a:lnTo>
                <a:lnTo>
                  <a:pt x="2724388" y="50800"/>
                </a:lnTo>
                <a:lnTo>
                  <a:pt x="2749913" y="50800"/>
                </a:lnTo>
                <a:lnTo>
                  <a:pt x="2751413" y="38100"/>
                </a:lnTo>
                <a:close/>
              </a:path>
              <a:path w="4571691" h="1536700">
                <a:moveTo>
                  <a:pt x="2752234" y="33261"/>
                </a:moveTo>
                <a:lnTo>
                  <a:pt x="2751413" y="38100"/>
                </a:lnTo>
                <a:lnTo>
                  <a:pt x="2749913" y="50800"/>
                </a:lnTo>
                <a:lnTo>
                  <a:pt x="2755098" y="50800"/>
                </a:lnTo>
                <a:lnTo>
                  <a:pt x="2752230" y="38100"/>
                </a:lnTo>
                <a:lnTo>
                  <a:pt x="2752234" y="33261"/>
                </a:lnTo>
                <a:close/>
              </a:path>
              <a:path w="4571691" h="1536700">
                <a:moveTo>
                  <a:pt x="2820038" y="25400"/>
                </a:moveTo>
                <a:lnTo>
                  <a:pt x="2753569" y="25400"/>
                </a:lnTo>
                <a:lnTo>
                  <a:pt x="2752234" y="33260"/>
                </a:lnTo>
                <a:lnTo>
                  <a:pt x="2752230" y="38100"/>
                </a:lnTo>
                <a:lnTo>
                  <a:pt x="2755098" y="50800"/>
                </a:lnTo>
                <a:lnTo>
                  <a:pt x="2761444" y="50800"/>
                </a:lnTo>
                <a:lnTo>
                  <a:pt x="2771569" y="38100"/>
                </a:lnTo>
                <a:lnTo>
                  <a:pt x="2818537" y="38100"/>
                </a:lnTo>
                <a:lnTo>
                  <a:pt x="2820038" y="25400"/>
                </a:lnTo>
                <a:close/>
              </a:path>
              <a:path w="4571691" h="1536700">
                <a:moveTo>
                  <a:pt x="2786006" y="38100"/>
                </a:moveTo>
                <a:lnTo>
                  <a:pt x="2771569" y="38100"/>
                </a:lnTo>
                <a:lnTo>
                  <a:pt x="2781413" y="50800"/>
                </a:lnTo>
                <a:lnTo>
                  <a:pt x="2786006" y="38100"/>
                </a:lnTo>
                <a:close/>
              </a:path>
              <a:path w="4571691" h="1536700">
                <a:moveTo>
                  <a:pt x="2818537" y="38100"/>
                </a:moveTo>
                <a:lnTo>
                  <a:pt x="2786006" y="38100"/>
                </a:lnTo>
                <a:lnTo>
                  <a:pt x="2791819" y="50800"/>
                </a:lnTo>
                <a:lnTo>
                  <a:pt x="2812820" y="50800"/>
                </a:lnTo>
                <a:lnTo>
                  <a:pt x="2818537" y="38100"/>
                </a:lnTo>
                <a:close/>
              </a:path>
              <a:path w="4571691" h="1536700">
                <a:moveTo>
                  <a:pt x="2860445" y="38100"/>
                </a:moveTo>
                <a:lnTo>
                  <a:pt x="2827912" y="38100"/>
                </a:lnTo>
                <a:lnTo>
                  <a:pt x="2826506" y="50800"/>
                </a:lnTo>
                <a:lnTo>
                  <a:pt x="2855006" y="50800"/>
                </a:lnTo>
                <a:lnTo>
                  <a:pt x="2860445" y="38100"/>
                </a:lnTo>
                <a:close/>
              </a:path>
              <a:path w="4571691" h="1536700">
                <a:moveTo>
                  <a:pt x="2887912" y="38100"/>
                </a:moveTo>
                <a:lnTo>
                  <a:pt x="2860445" y="38100"/>
                </a:lnTo>
                <a:lnTo>
                  <a:pt x="2864850" y="50800"/>
                </a:lnTo>
                <a:lnTo>
                  <a:pt x="2889413" y="50800"/>
                </a:lnTo>
                <a:lnTo>
                  <a:pt x="2887912" y="38100"/>
                </a:lnTo>
                <a:close/>
              </a:path>
              <a:path w="4571691" h="1536700">
                <a:moveTo>
                  <a:pt x="2934882" y="38100"/>
                </a:moveTo>
                <a:lnTo>
                  <a:pt x="2919037" y="38100"/>
                </a:lnTo>
                <a:lnTo>
                  <a:pt x="2928412" y="50800"/>
                </a:lnTo>
                <a:lnTo>
                  <a:pt x="2932725" y="50800"/>
                </a:lnTo>
                <a:lnTo>
                  <a:pt x="2934882" y="38100"/>
                </a:lnTo>
                <a:close/>
              </a:path>
              <a:path w="4571691" h="1536700">
                <a:moveTo>
                  <a:pt x="2986257" y="38100"/>
                </a:moveTo>
                <a:lnTo>
                  <a:pt x="2946506" y="38100"/>
                </a:lnTo>
                <a:lnTo>
                  <a:pt x="2950069" y="50800"/>
                </a:lnTo>
                <a:lnTo>
                  <a:pt x="2974632" y="50800"/>
                </a:lnTo>
                <a:lnTo>
                  <a:pt x="2986257" y="38100"/>
                </a:lnTo>
                <a:close/>
              </a:path>
              <a:path w="4571691" h="1536700">
                <a:moveTo>
                  <a:pt x="2997788" y="0"/>
                </a:moveTo>
                <a:lnTo>
                  <a:pt x="2976788" y="0"/>
                </a:lnTo>
                <a:lnTo>
                  <a:pt x="2978288" y="25400"/>
                </a:lnTo>
                <a:lnTo>
                  <a:pt x="2820038" y="25400"/>
                </a:lnTo>
                <a:lnTo>
                  <a:pt x="2826506" y="38100"/>
                </a:lnTo>
                <a:lnTo>
                  <a:pt x="2994131" y="38100"/>
                </a:lnTo>
                <a:lnTo>
                  <a:pt x="2990569" y="50800"/>
                </a:lnTo>
                <a:lnTo>
                  <a:pt x="3006390" y="50800"/>
                </a:lnTo>
                <a:lnTo>
                  <a:pt x="3006307" y="38100"/>
                </a:lnTo>
                <a:lnTo>
                  <a:pt x="3008450" y="21790"/>
                </a:lnTo>
                <a:lnTo>
                  <a:pt x="3007913" y="12700"/>
                </a:lnTo>
                <a:lnTo>
                  <a:pt x="3004538" y="12700"/>
                </a:lnTo>
                <a:lnTo>
                  <a:pt x="2997788" y="0"/>
                </a:lnTo>
                <a:close/>
              </a:path>
              <a:path w="4571691" h="1536700">
                <a:moveTo>
                  <a:pt x="3008450" y="21792"/>
                </a:moveTo>
                <a:lnTo>
                  <a:pt x="3006498" y="36644"/>
                </a:lnTo>
                <a:lnTo>
                  <a:pt x="3006390" y="50800"/>
                </a:lnTo>
                <a:lnTo>
                  <a:pt x="3007163" y="50800"/>
                </a:lnTo>
                <a:lnTo>
                  <a:pt x="3008663" y="25400"/>
                </a:lnTo>
                <a:lnTo>
                  <a:pt x="3008450" y="21792"/>
                </a:lnTo>
                <a:close/>
              </a:path>
              <a:path w="4571691" h="1536700">
                <a:moveTo>
                  <a:pt x="3045257" y="12700"/>
                </a:moveTo>
                <a:lnTo>
                  <a:pt x="3009644" y="12700"/>
                </a:lnTo>
                <a:lnTo>
                  <a:pt x="3008450" y="21792"/>
                </a:lnTo>
                <a:lnTo>
                  <a:pt x="3008663" y="25400"/>
                </a:lnTo>
                <a:lnTo>
                  <a:pt x="3007163" y="50800"/>
                </a:lnTo>
                <a:lnTo>
                  <a:pt x="3030100" y="50800"/>
                </a:lnTo>
                <a:lnTo>
                  <a:pt x="3027418" y="38100"/>
                </a:lnTo>
                <a:lnTo>
                  <a:pt x="3264788" y="38100"/>
                </a:lnTo>
                <a:lnTo>
                  <a:pt x="3265609" y="33264"/>
                </a:lnTo>
                <a:lnTo>
                  <a:pt x="3265615" y="25400"/>
                </a:lnTo>
                <a:lnTo>
                  <a:pt x="3051006" y="25400"/>
                </a:lnTo>
                <a:lnTo>
                  <a:pt x="3045257" y="12700"/>
                </a:lnTo>
                <a:close/>
              </a:path>
              <a:path w="4571691" h="1536700">
                <a:moveTo>
                  <a:pt x="3051746" y="38100"/>
                </a:moveTo>
                <a:lnTo>
                  <a:pt x="3036021" y="38100"/>
                </a:lnTo>
                <a:lnTo>
                  <a:pt x="3036021" y="50800"/>
                </a:lnTo>
                <a:lnTo>
                  <a:pt x="3050265" y="50800"/>
                </a:lnTo>
                <a:lnTo>
                  <a:pt x="3051746" y="38100"/>
                </a:lnTo>
                <a:close/>
              </a:path>
              <a:path w="4571691" h="1536700">
                <a:moveTo>
                  <a:pt x="3097348" y="38100"/>
                </a:moveTo>
                <a:lnTo>
                  <a:pt x="3070245" y="38100"/>
                </a:lnTo>
                <a:lnTo>
                  <a:pt x="3075241" y="50800"/>
                </a:lnTo>
                <a:lnTo>
                  <a:pt x="3105858" y="50800"/>
                </a:lnTo>
                <a:lnTo>
                  <a:pt x="3097348" y="38100"/>
                </a:lnTo>
                <a:close/>
              </a:path>
              <a:path w="4571691" h="1536700">
                <a:moveTo>
                  <a:pt x="3145817" y="38100"/>
                </a:moveTo>
                <a:lnTo>
                  <a:pt x="3105858" y="38100"/>
                </a:lnTo>
                <a:lnTo>
                  <a:pt x="3110020" y="50800"/>
                </a:lnTo>
                <a:lnTo>
                  <a:pt x="3149518" y="50800"/>
                </a:lnTo>
                <a:lnTo>
                  <a:pt x="3145817" y="38100"/>
                </a:lnTo>
                <a:close/>
              </a:path>
              <a:path w="4571691" h="1536700">
                <a:moveTo>
                  <a:pt x="3184298" y="38100"/>
                </a:moveTo>
                <a:lnTo>
                  <a:pt x="3159323" y="38100"/>
                </a:lnTo>
                <a:lnTo>
                  <a:pt x="3162931" y="50800"/>
                </a:lnTo>
                <a:lnTo>
                  <a:pt x="3184575" y="50800"/>
                </a:lnTo>
                <a:lnTo>
                  <a:pt x="3184298" y="38100"/>
                </a:lnTo>
                <a:close/>
              </a:path>
              <a:path w="4571691" h="1536700">
                <a:moveTo>
                  <a:pt x="3218522" y="38100"/>
                </a:moveTo>
                <a:lnTo>
                  <a:pt x="3187165" y="38100"/>
                </a:lnTo>
                <a:lnTo>
                  <a:pt x="3195027" y="50800"/>
                </a:lnTo>
                <a:lnTo>
                  <a:pt x="3216395" y="50800"/>
                </a:lnTo>
                <a:lnTo>
                  <a:pt x="3218522" y="38100"/>
                </a:lnTo>
                <a:close/>
              </a:path>
              <a:path w="4571691" h="1536700">
                <a:moveTo>
                  <a:pt x="3264788" y="38100"/>
                </a:moveTo>
                <a:lnTo>
                  <a:pt x="3229993" y="38100"/>
                </a:lnTo>
                <a:lnTo>
                  <a:pt x="3237763" y="50800"/>
                </a:lnTo>
                <a:lnTo>
                  <a:pt x="3263287" y="50800"/>
                </a:lnTo>
                <a:lnTo>
                  <a:pt x="3264788" y="38100"/>
                </a:lnTo>
                <a:close/>
              </a:path>
              <a:path w="4571691" h="1536700">
                <a:moveTo>
                  <a:pt x="3265609" y="33264"/>
                </a:moveTo>
                <a:lnTo>
                  <a:pt x="3264788" y="38100"/>
                </a:lnTo>
                <a:lnTo>
                  <a:pt x="3263287" y="50800"/>
                </a:lnTo>
                <a:lnTo>
                  <a:pt x="3268473" y="50800"/>
                </a:lnTo>
                <a:lnTo>
                  <a:pt x="3265605" y="38100"/>
                </a:lnTo>
                <a:lnTo>
                  <a:pt x="3265609" y="33264"/>
                </a:lnTo>
                <a:close/>
              </a:path>
              <a:path w="4571691" h="1536700">
                <a:moveTo>
                  <a:pt x="3333413" y="25400"/>
                </a:moveTo>
                <a:lnTo>
                  <a:pt x="3266944" y="25400"/>
                </a:lnTo>
                <a:lnTo>
                  <a:pt x="3265610" y="33260"/>
                </a:lnTo>
                <a:lnTo>
                  <a:pt x="3265605" y="38100"/>
                </a:lnTo>
                <a:lnTo>
                  <a:pt x="3268473" y="50800"/>
                </a:lnTo>
                <a:lnTo>
                  <a:pt x="3274819" y="50800"/>
                </a:lnTo>
                <a:lnTo>
                  <a:pt x="3284945" y="38100"/>
                </a:lnTo>
                <a:lnTo>
                  <a:pt x="3331913" y="38100"/>
                </a:lnTo>
                <a:lnTo>
                  <a:pt x="3333413" y="25400"/>
                </a:lnTo>
                <a:close/>
              </a:path>
              <a:path w="4571691" h="1536700">
                <a:moveTo>
                  <a:pt x="3299382" y="38100"/>
                </a:moveTo>
                <a:lnTo>
                  <a:pt x="3284945" y="38100"/>
                </a:lnTo>
                <a:lnTo>
                  <a:pt x="3294788" y="50800"/>
                </a:lnTo>
                <a:lnTo>
                  <a:pt x="3299382" y="38100"/>
                </a:lnTo>
                <a:close/>
              </a:path>
              <a:path w="4571691" h="1536700">
                <a:moveTo>
                  <a:pt x="3331913" y="38100"/>
                </a:moveTo>
                <a:lnTo>
                  <a:pt x="3299382" y="38100"/>
                </a:lnTo>
                <a:lnTo>
                  <a:pt x="3305195" y="50800"/>
                </a:lnTo>
                <a:lnTo>
                  <a:pt x="3326194" y="50800"/>
                </a:lnTo>
                <a:lnTo>
                  <a:pt x="3331913" y="38100"/>
                </a:lnTo>
                <a:close/>
              </a:path>
              <a:path w="4571691" h="1536700">
                <a:moveTo>
                  <a:pt x="3373819" y="38100"/>
                </a:moveTo>
                <a:lnTo>
                  <a:pt x="3341288" y="38100"/>
                </a:lnTo>
                <a:lnTo>
                  <a:pt x="3339882" y="50800"/>
                </a:lnTo>
                <a:lnTo>
                  <a:pt x="3368382" y="50800"/>
                </a:lnTo>
                <a:lnTo>
                  <a:pt x="3373819" y="38100"/>
                </a:lnTo>
                <a:close/>
              </a:path>
              <a:path w="4571691" h="1536700">
                <a:moveTo>
                  <a:pt x="3401288" y="38100"/>
                </a:moveTo>
                <a:lnTo>
                  <a:pt x="3373819" y="38100"/>
                </a:lnTo>
                <a:lnTo>
                  <a:pt x="3378226" y="50800"/>
                </a:lnTo>
                <a:lnTo>
                  <a:pt x="3402788" y="50800"/>
                </a:lnTo>
                <a:lnTo>
                  <a:pt x="3401288" y="38100"/>
                </a:lnTo>
                <a:close/>
              </a:path>
              <a:path w="4571691" h="1536700">
                <a:moveTo>
                  <a:pt x="3448257" y="38100"/>
                </a:moveTo>
                <a:lnTo>
                  <a:pt x="3432413" y="38100"/>
                </a:lnTo>
                <a:lnTo>
                  <a:pt x="3441788" y="50800"/>
                </a:lnTo>
                <a:lnTo>
                  <a:pt x="3446100" y="50800"/>
                </a:lnTo>
                <a:lnTo>
                  <a:pt x="3448257" y="38100"/>
                </a:lnTo>
                <a:close/>
              </a:path>
              <a:path w="4571691" h="1536700">
                <a:moveTo>
                  <a:pt x="3499632" y="38100"/>
                </a:moveTo>
                <a:lnTo>
                  <a:pt x="3459882" y="38100"/>
                </a:lnTo>
                <a:lnTo>
                  <a:pt x="3463444" y="50800"/>
                </a:lnTo>
                <a:lnTo>
                  <a:pt x="3488006" y="50800"/>
                </a:lnTo>
                <a:lnTo>
                  <a:pt x="3499632" y="38100"/>
                </a:lnTo>
                <a:close/>
              </a:path>
              <a:path w="4571691" h="1536700">
                <a:moveTo>
                  <a:pt x="3511163" y="0"/>
                </a:moveTo>
                <a:lnTo>
                  <a:pt x="3490163" y="0"/>
                </a:lnTo>
                <a:lnTo>
                  <a:pt x="3491663" y="25400"/>
                </a:lnTo>
                <a:lnTo>
                  <a:pt x="3333413" y="25400"/>
                </a:lnTo>
                <a:lnTo>
                  <a:pt x="3339882" y="38100"/>
                </a:lnTo>
                <a:lnTo>
                  <a:pt x="3507507" y="38100"/>
                </a:lnTo>
                <a:lnTo>
                  <a:pt x="3503945" y="50800"/>
                </a:lnTo>
                <a:lnTo>
                  <a:pt x="3519765" y="50800"/>
                </a:lnTo>
                <a:lnTo>
                  <a:pt x="3519682" y="38100"/>
                </a:lnTo>
                <a:lnTo>
                  <a:pt x="3521825" y="21790"/>
                </a:lnTo>
                <a:lnTo>
                  <a:pt x="3521288" y="12700"/>
                </a:lnTo>
                <a:lnTo>
                  <a:pt x="3517913" y="12700"/>
                </a:lnTo>
                <a:lnTo>
                  <a:pt x="3511163" y="0"/>
                </a:lnTo>
                <a:close/>
              </a:path>
              <a:path w="4571691" h="1536700">
                <a:moveTo>
                  <a:pt x="3521825" y="21791"/>
                </a:moveTo>
                <a:lnTo>
                  <a:pt x="3519873" y="36644"/>
                </a:lnTo>
                <a:lnTo>
                  <a:pt x="3519765" y="50800"/>
                </a:lnTo>
                <a:lnTo>
                  <a:pt x="3520539" y="50800"/>
                </a:lnTo>
                <a:lnTo>
                  <a:pt x="3522038" y="25400"/>
                </a:lnTo>
                <a:lnTo>
                  <a:pt x="3521825" y="21791"/>
                </a:lnTo>
                <a:close/>
              </a:path>
              <a:path w="4571691" h="1536700">
                <a:moveTo>
                  <a:pt x="3558632" y="12700"/>
                </a:moveTo>
                <a:lnTo>
                  <a:pt x="3523020" y="12700"/>
                </a:lnTo>
                <a:lnTo>
                  <a:pt x="3521825" y="21792"/>
                </a:lnTo>
                <a:lnTo>
                  <a:pt x="3522038" y="25400"/>
                </a:lnTo>
                <a:lnTo>
                  <a:pt x="3520539" y="50800"/>
                </a:lnTo>
                <a:lnTo>
                  <a:pt x="3543476" y="50800"/>
                </a:lnTo>
                <a:lnTo>
                  <a:pt x="3540793" y="38100"/>
                </a:lnTo>
                <a:lnTo>
                  <a:pt x="3778981" y="38100"/>
                </a:lnTo>
                <a:lnTo>
                  <a:pt x="3778986" y="30959"/>
                </a:lnTo>
                <a:lnTo>
                  <a:pt x="3775713" y="25400"/>
                </a:lnTo>
                <a:lnTo>
                  <a:pt x="3564380" y="25400"/>
                </a:lnTo>
                <a:lnTo>
                  <a:pt x="3558632" y="12700"/>
                </a:lnTo>
                <a:close/>
              </a:path>
              <a:path w="4571691" h="1536700">
                <a:moveTo>
                  <a:pt x="3565121" y="38100"/>
                </a:moveTo>
                <a:lnTo>
                  <a:pt x="3549396" y="38100"/>
                </a:lnTo>
                <a:lnTo>
                  <a:pt x="3549396" y="50800"/>
                </a:lnTo>
                <a:lnTo>
                  <a:pt x="3563641" y="50800"/>
                </a:lnTo>
                <a:lnTo>
                  <a:pt x="3565121" y="38100"/>
                </a:lnTo>
                <a:close/>
              </a:path>
              <a:path w="4571691" h="1536700">
                <a:moveTo>
                  <a:pt x="3610724" y="38100"/>
                </a:moveTo>
                <a:lnTo>
                  <a:pt x="3583621" y="38100"/>
                </a:lnTo>
                <a:lnTo>
                  <a:pt x="3588616" y="50800"/>
                </a:lnTo>
                <a:lnTo>
                  <a:pt x="3619233" y="50800"/>
                </a:lnTo>
                <a:lnTo>
                  <a:pt x="3610724" y="38100"/>
                </a:lnTo>
                <a:close/>
              </a:path>
              <a:path w="4571691" h="1536700">
                <a:moveTo>
                  <a:pt x="3659193" y="38100"/>
                </a:moveTo>
                <a:lnTo>
                  <a:pt x="3619233" y="38100"/>
                </a:lnTo>
                <a:lnTo>
                  <a:pt x="3623396" y="50800"/>
                </a:lnTo>
                <a:lnTo>
                  <a:pt x="3662893" y="50800"/>
                </a:lnTo>
                <a:lnTo>
                  <a:pt x="3659193" y="38100"/>
                </a:lnTo>
                <a:close/>
              </a:path>
              <a:path w="4571691" h="1536700">
                <a:moveTo>
                  <a:pt x="3697673" y="38100"/>
                </a:moveTo>
                <a:lnTo>
                  <a:pt x="3672699" y="38100"/>
                </a:lnTo>
                <a:lnTo>
                  <a:pt x="3676305" y="50800"/>
                </a:lnTo>
                <a:lnTo>
                  <a:pt x="3697951" y="50800"/>
                </a:lnTo>
                <a:lnTo>
                  <a:pt x="3697673" y="38100"/>
                </a:lnTo>
                <a:close/>
              </a:path>
              <a:path w="4571691" h="1536700">
                <a:moveTo>
                  <a:pt x="3731898" y="38100"/>
                </a:moveTo>
                <a:lnTo>
                  <a:pt x="3700541" y="38100"/>
                </a:lnTo>
                <a:lnTo>
                  <a:pt x="3708403" y="50800"/>
                </a:lnTo>
                <a:lnTo>
                  <a:pt x="3729771" y="50800"/>
                </a:lnTo>
                <a:lnTo>
                  <a:pt x="3731898" y="38100"/>
                </a:lnTo>
                <a:close/>
              </a:path>
              <a:path w="4571691" h="1536700">
                <a:moveTo>
                  <a:pt x="3778981" y="38100"/>
                </a:moveTo>
                <a:lnTo>
                  <a:pt x="3743368" y="38100"/>
                </a:lnTo>
                <a:lnTo>
                  <a:pt x="3751139" y="50800"/>
                </a:lnTo>
                <a:lnTo>
                  <a:pt x="3779025" y="50800"/>
                </a:lnTo>
                <a:lnTo>
                  <a:pt x="3780040" y="42790"/>
                </a:lnTo>
                <a:lnTo>
                  <a:pt x="3778981" y="38100"/>
                </a:lnTo>
                <a:close/>
              </a:path>
              <a:path w="4571691" h="1536700">
                <a:moveTo>
                  <a:pt x="3780040" y="42790"/>
                </a:moveTo>
                <a:lnTo>
                  <a:pt x="3779025" y="50800"/>
                </a:lnTo>
                <a:lnTo>
                  <a:pt x="3781849" y="50800"/>
                </a:lnTo>
                <a:lnTo>
                  <a:pt x="3780040" y="42790"/>
                </a:lnTo>
                <a:close/>
              </a:path>
              <a:path w="4571691" h="1536700">
                <a:moveTo>
                  <a:pt x="3802404" y="38100"/>
                </a:moveTo>
                <a:lnTo>
                  <a:pt x="3780635" y="38100"/>
                </a:lnTo>
                <a:lnTo>
                  <a:pt x="3780041" y="42794"/>
                </a:lnTo>
                <a:lnTo>
                  <a:pt x="3781849" y="50800"/>
                </a:lnTo>
                <a:lnTo>
                  <a:pt x="3800133" y="50800"/>
                </a:lnTo>
                <a:lnTo>
                  <a:pt x="3802404" y="38100"/>
                </a:lnTo>
                <a:close/>
              </a:path>
              <a:path w="4571691" h="1536700">
                <a:moveTo>
                  <a:pt x="3827108" y="38100"/>
                </a:moveTo>
                <a:lnTo>
                  <a:pt x="3809692" y="38100"/>
                </a:lnTo>
                <a:lnTo>
                  <a:pt x="3803445" y="50800"/>
                </a:lnTo>
                <a:lnTo>
                  <a:pt x="3819725" y="50800"/>
                </a:lnTo>
                <a:lnTo>
                  <a:pt x="3827108" y="38100"/>
                </a:lnTo>
                <a:close/>
              </a:path>
              <a:path w="4571691" h="1536700">
                <a:moveTo>
                  <a:pt x="3848403" y="38100"/>
                </a:moveTo>
                <a:lnTo>
                  <a:pt x="3834584" y="38100"/>
                </a:lnTo>
                <a:lnTo>
                  <a:pt x="3829189" y="50800"/>
                </a:lnTo>
                <a:lnTo>
                  <a:pt x="3852189" y="50800"/>
                </a:lnTo>
                <a:lnTo>
                  <a:pt x="3848403" y="38100"/>
                </a:lnTo>
                <a:close/>
              </a:path>
              <a:path w="4571691" h="1536700">
                <a:moveTo>
                  <a:pt x="3873675" y="38100"/>
                </a:moveTo>
                <a:lnTo>
                  <a:pt x="3856638" y="38100"/>
                </a:lnTo>
                <a:lnTo>
                  <a:pt x="3857773" y="50800"/>
                </a:lnTo>
                <a:lnTo>
                  <a:pt x="3873201" y="50800"/>
                </a:lnTo>
                <a:lnTo>
                  <a:pt x="3873675" y="38100"/>
                </a:lnTo>
                <a:close/>
              </a:path>
              <a:path w="4571691" h="1536700">
                <a:moveTo>
                  <a:pt x="3901880" y="38100"/>
                </a:moveTo>
                <a:lnTo>
                  <a:pt x="3883140" y="38100"/>
                </a:lnTo>
                <a:lnTo>
                  <a:pt x="3880679" y="50800"/>
                </a:lnTo>
                <a:lnTo>
                  <a:pt x="3904814" y="50800"/>
                </a:lnTo>
                <a:lnTo>
                  <a:pt x="3901880" y="38100"/>
                </a:lnTo>
                <a:close/>
              </a:path>
              <a:path w="4571691" h="1536700">
                <a:moveTo>
                  <a:pt x="3936994" y="38100"/>
                </a:moveTo>
                <a:lnTo>
                  <a:pt x="3914184" y="38100"/>
                </a:lnTo>
                <a:lnTo>
                  <a:pt x="3917497" y="50800"/>
                </a:lnTo>
                <a:lnTo>
                  <a:pt x="3930843" y="50800"/>
                </a:lnTo>
                <a:lnTo>
                  <a:pt x="3936994" y="38100"/>
                </a:lnTo>
                <a:close/>
              </a:path>
              <a:path w="4571691" h="1536700">
                <a:moveTo>
                  <a:pt x="3981364" y="38100"/>
                </a:moveTo>
                <a:lnTo>
                  <a:pt x="3943242" y="38100"/>
                </a:lnTo>
                <a:lnTo>
                  <a:pt x="3943998" y="50800"/>
                </a:lnTo>
                <a:lnTo>
                  <a:pt x="3974578" y="50800"/>
                </a:lnTo>
                <a:lnTo>
                  <a:pt x="3981364" y="38100"/>
                </a:lnTo>
                <a:close/>
              </a:path>
              <a:path w="4571691" h="1536700">
                <a:moveTo>
                  <a:pt x="4018299" y="38100"/>
                </a:moveTo>
                <a:lnTo>
                  <a:pt x="3993405" y="38100"/>
                </a:lnTo>
                <a:lnTo>
                  <a:pt x="3992270" y="50800"/>
                </a:lnTo>
                <a:lnTo>
                  <a:pt x="4012051" y="50800"/>
                </a:lnTo>
                <a:lnTo>
                  <a:pt x="4018299" y="38100"/>
                </a:lnTo>
                <a:close/>
              </a:path>
              <a:path w="4571691" h="1536700">
                <a:moveTo>
                  <a:pt x="4032401" y="12700"/>
                </a:moveTo>
                <a:lnTo>
                  <a:pt x="4030698" y="12700"/>
                </a:lnTo>
                <a:lnTo>
                  <a:pt x="4027619" y="16634"/>
                </a:lnTo>
                <a:lnTo>
                  <a:pt x="4032601" y="25400"/>
                </a:lnTo>
                <a:lnTo>
                  <a:pt x="3991796" y="25400"/>
                </a:lnTo>
                <a:lnTo>
                  <a:pt x="3989241" y="38100"/>
                </a:lnTo>
                <a:lnTo>
                  <a:pt x="4027384" y="38100"/>
                </a:lnTo>
                <a:lnTo>
                  <a:pt x="4024924" y="50800"/>
                </a:lnTo>
                <a:lnTo>
                  <a:pt x="4033351" y="50800"/>
                </a:lnTo>
                <a:lnTo>
                  <a:pt x="4034850" y="38100"/>
                </a:lnTo>
                <a:lnTo>
                  <a:pt x="4035098" y="36644"/>
                </a:lnTo>
                <a:lnTo>
                  <a:pt x="4033631" y="25400"/>
                </a:lnTo>
                <a:lnTo>
                  <a:pt x="4032401" y="12700"/>
                </a:lnTo>
                <a:close/>
              </a:path>
              <a:path w="4571691" h="1536700">
                <a:moveTo>
                  <a:pt x="4035098" y="36644"/>
                </a:moveTo>
                <a:lnTo>
                  <a:pt x="4034850" y="38100"/>
                </a:lnTo>
                <a:lnTo>
                  <a:pt x="4033351" y="50800"/>
                </a:lnTo>
                <a:lnTo>
                  <a:pt x="4036943" y="50800"/>
                </a:lnTo>
                <a:lnTo>
                  <a:pt x="4035098" y="36644"/>
                </a:lnTo>
                <a:close/>
              </a:path>
              <a:path w="4571691" h="1536700">
                <a:moveTo>
                  <a:pt x="4103476" y="25400"/>
                </a:moveTo>
                <a:lnTo>
                  <a:pt x="4037007" y="25400"/>
                </a:lnTo>
                <a:lnTo>
                  <a:pt x="4035098" y="36646"/>
                </a:lnTo>
                <a:lnTo>
                  <a:pt x="4036943" y="50800"/>
                </a:lnTo>
                <a:lnTo>
                  <a:pt x="4044882" y="50800"/>
                </a:lnTo>
                <a:lnTo>
                  <a:pt x="4055007" y="38100"/>
                </a:lnTo>
                <a:lnTo>
                  <a:pt x="4101976" y="38100"/>
                </a:lnTo>
                <a:lnTo>
                  <a:pt x="4103476" y="25400"/>
                </a:lnTo>
                <a:close/>
              </a:path>
              <a:path w="4571691" h="1536700">
                <a:moveTo>
                  <a:pt x="4069445" y="38100"/>
                </a:moveTo>
                <a:lnTo>
                  <a:pt x="4055007" y="38100"/>
                </a:lnTo>
                <a:lnTo>
                  <a:pt x="4064850" y="50800"/>
                </a:lnTo>
                <a:lnTo>
                  <a:pt x="4069445" y="38100"/>
                </a:lnTo>
                <a:close/>
              </a:path>
              <a:path w="4571691" h="1536700">
                <a:moveTo>
                  <a:pt x="4101976" y="38100"/>
                </a:moveTo>
                <a:lnTo>
                  <a:pt x="4069445" y="38100"/>
                </a:lnTo>
                <a:lnTo>
                  <a:pt x="4075257" y="50800"/>
                </a:lnTo>
                <a:lnTo>
                  <a:pt x="4096257" y="50800"/>
                </a:lnTo>
                <a:lnTo>
                  <a:pt x="4101976" y="38100"/>
                </a:lnTo>
                <a:close/>
              </a:path>
              <a:path w="4571691" h="1536700">
                <a:moveTo>
                  <a:pt x="4149464" y="38100"/>
                </a:moveTo>
                <a:lnTo>
                  <a:pt x="4111351" y="38100"/>
                </a:lnTo>
                <a:lnTo>
                  <a:pt x="4109944" y="50800"/>
                </a:lnTo>
                <a:lnTo>
                  <a:pt x="4144328" y="50800"/>
                </a:lnTo>
                <a:lnTo>
                  <a:pt x="4149464" y="38100"/>
                </a:lnTo>
                <a:close/>
              </a:path>
              <a:path w="4571691" h="1536700">
                <a:moveTo>
                  <a:pt x="4186840" y="38100"/>
                </a:moveTo>
                <a:lnTo>
                  <a:pt x="4149464" y="38100"/>
                </a:lnTo>
                <a:lnTo>
                  <a:pt x="4155766" y="50800"/>
                </a:lnTo>
                <a:lnTo>
                  <a:pt x="4188753" y="50800"/>
                </a:lnTo>
                <a:lnTo>
                  <a:pt x="4186840" y="38100"/>
                </a:lnTo>
                <a:close/>
              </a:path>
              <a:path w="4571691" h="1536700">
                <a:moveTo>
                  <a:pt x="4242849" y="38100"/>
                </a:moveTo>
                <a:lnTo>
                  <a:pt x="4225016" y="38100"/>
                </a:lnTo>
                <a:lnTo>
                  <a:pt x="4235573" y="50800"/>
                </a:lnTo>
                <a:lnTo>
                  <a:pt x="4240345" y="50800"/>
                </a:lnTo>
                <a:lnTo>
                  <a:pt x="4242849" y="38100"/>
                </a:lnTo>
                <a:close/>
              </a:path>
              <a:path w="4571691" h="1536700">
                <a:moveTo>
                  <a:pt x="4294582" y="38100"/>
                </a:moveTo>
                <a:lnTo>
                  <a:pt x="4251530" y="38100"/>
                </a:lnTo>
                <a:lnTo>
                  <a:pt x="4255240" y="50800"/>
                </a:lnTo>
                <a:lnTo>
                  <a:pt x="4282920" y="50800"/>
                </a:lnTo>
                <a:lnTo>
                  <a:pt x="4294582" y="38100"/>
                </a:lnTo>
                <a:close/>
              </a:path>
              <a:path w="4571691" h="1536700">
                <a:moveTo>
                  <a:pt x="4314347" y="12700"/>
                </a:moveTo>
                <a:lnTo>
                  <a:pt x="4287804" y="12700"/>
                </a:lnTo>
                <a:lnTo>
                  <a:pt x="4287937" y="25400"/>
                </a:lnTo>
                <a:lnTo>
                  <a:pt x="4103476" y="25400"/>
                </a:lnTo>
                <a:lnTo>
                  <a:pt x="4109944" y="38100"/>
                </a:lnTo>
                <a:lnTo>
                  <a:pt x="4300470" y="38100"/>
                </a:lnTo>
                <a:lnTo>
                  <a:pt x="4300758" y="50800"/>
                </a:lnTo>
                <a:lnTo>
                  <a:pt x="4310615" y="50800"/>
                </a:lnTo>
                <a:lnTo>
                  <a:pt x="4312335" y="38100"/>
                </a:lnTo>
                <a:lnTo>
                  <a:pt x="4315301" y="29871"/>
                </a:lnTo>
                <a:lnTo>
                  <a:pt x="4315747" y="25400"/>
                </a:lnTo>
                <a:lnTo>
                  <a:pt x="4314347" y="12700"/>
                </a:lnTo>
                <a:close/>
              </a:path>
              <a:path w="4571691" h="1536700">
                <a:moveTo>
                  <a:pt x="4346971" y="12700"/>
                </a:moveTo>
                <a:lnTo>
                  <a:pt x="4327482" y="12700"/>
                </a:lnTo>
                <a:lnTo>
                  <a:pt x="4316913" y="25400"/>
                </a:lnTo>
                <a:lnTo>
                  <a:pt x="4315301" y="29871"/>
                </a:lnTo>
                <a:lnTo>
                  <a:pt x="4314482" y="38100"/>
                </a:lnTo>
                <a:lnTo>
                  <a:pt x="4312204" y="50800"/>
                </a:lnTo>
                <a:lnTo>
                  <a:pt x="4381594" y="50800"/>
                </a:lnTo>
                <a:lnTo>
                  <a:pt x="4380904" y="38100"/>
                </a:lnTo>
                <a:lnTo>
                  <a:pt x="4348702" y="38100"/>
                </a:lnTo>
                <a:lnTo>
                  <a:pt x="4342538" y="25400"/>
                </a:lnTo>
                <a:lnTo>
                  <a:pt x="4346971" y="12700"/>
                </a:lnTo>
                <a:close/>
              </a:path>
              <a:path w="4571691" h="1536700">
                <a:moveTo>
                  <a:pt x="4407641" y="38100"/>
                </a:moveTo>
                <a:lnTo>
                  <a:pt x="4380927" y="38100"/>
                </a:lnTo>
                <a:lnTo>
                  <a:pt x="4389314" y="50800"/>
                </a:lnTo>
                <a:lnTo>
                  <a:pt x="4417914" y="50800"/>
                </a:lnTo>
                <a:lnTo>
                  <a:pt x="4407641" y="38100"/>
                </a:lnTo>
                <a:close/>
              </a:path>
              <a:path w="4571691" h="1536700">
                <a:moveTo>
                  <a:pt x="252808" y="12700"/>
                </a:moveTo>
                <a:lnTo>
                  <a:pt x="245369" y="12700"/>
                </a:lnTo>
                <a:lnTo>
                  <a:pt x="241744" y="25400"/>
                </a:lnTo>
                <a:lnTo>
                  <a:pt x="203389" y="25400"/>
                </a:lnTo>
                <a:lnTo>
                  <a:pt x="204381" y="38100"/>
                </a:lnTo>
                <a:lnTo>
                  <a:pt x="261033" y="38100"/>
                </a:lnTo>
                <a:lnTo>
                  <a:pt x="254852" y="25400"/>
                </a:lnTo>
                <a:lnTo>
                  <a:pt x="252808" y="12700"/>
                </a:lnTo>
                <a:close/>
              </a:path>
              <a:path w="4571691" h="1536700">
                <a:moveTo>
                  <a:pt x="478527" y="12700"/>
                </a:moveTo>
                <a:lnTo>
                  <a:pt x="441486" y="12700"/>
                </a:lnTo>
                <a:lnTo>
                  <a:pt x="442603" y="25400"/>
                </a:lnTo>
                <a:lnTo>
                  <a:pt x="442107" y="31061"/>
                </a:lnTo>
                <a:lnTo>
                  <a:pt x="446251" y="38100"/>
                </a:lnTo>
                <a:lnTo>
                  <a:pt x="652302" y="38100"/>
                </a:lnTo>
                <a:lnTo>
                  <a:pt x="646907" y="25400"/>
                </a:lnTo>
                <a:lnTo>
                  <a:pt x="483165" y="25400"/>
                </a:lnTo>
                <a:lnTo>
                  <a:pt x="478527" y="12700"/>
                </a:lnTo>
                <a:close/>
              </a:path>
              <a:path w="4571691" h="1536700">
                <a:moveTo>
                  <a:pt x="2018652" y="12700"/>
                </a:moveTo>
                <a:lnTo>
                  <a:pt x="1979656" y="12700"/>
                </a:lnTo>
                <a:lnTo>
                  <a:pt x="1979071" y="14210"/>
                </a:lnTo>
                <a:lnTo>
                  <a:pt x="1982177" y="25400"/>
                </a:lnTo>
                <a:lnTo>
                  <a:pt x="1982233" y="31061"/>
                </a:lnTo>
                <a:lnTo>
                  <a:pt x="1986377" y="38100"/>
                </a:lnTo>
                <a:lnTo>
                  <a:pt x="2192427" y="38100"/>
                </a:lnTo>
                <a:lnTo>
                  <a:pt x="2187032" y="25400"/>
                </a:lnTo>
                <a:lnTo>
                  <a:pt x="2023290" y="25400"/>
                </a:lnTo>
                <a:lnTo>
                  <a:pt x="2018652" y="12700"/>
                </a:lnTo>
                <a:close/>
              </a:path>
              <a:path w="4571691" h="1536700">
                <a:moveTo>
                  <a:pt x="3815466" y="12700"/>
                </a:moveTo>
                <a:lnTo>
                  <a:pt x="3776470" y="12700"/>
                </a:lnTo>
                <a:lnTo>
                  <a:pt x="3775885" y="14210"/>
                </a:lnTo>
                <a:lnTo>
                  <a:pt x="3778991" y="25400"/>
                </a:lnTo>
                <a:lnTo>
                  <a:pt x="3779046" y="31061"/>
                </a:lnTo>
                <a:lnTo>
                  <a:pt x="3783190" y="38100"/>
                </a:lnTo>
                <a:lnTo>
                  <a:pt x="3989241" y="38100"/>
                </a:lnTo>
                <a:lnTo>
                  <a:pt x="3983846" y="25400"/>
                </a:lnTo>
                <a:lnTo>
                  <a:pt x="3820104" y="25400"/>
                </a:lnTo>
                <a:lnTo>
                  <a:pt x="3815466" y="12700"/>
                </a:lnTo>
                <a:close/>
              </a:path>
              <a:path w="4571691" h="1536700">
                <a:moveTo>
                  <a:pt x="4354437" y="12700"/>
                </a:moveTo>
                <a:lnTo>
                  <a:pt x="4348868" y="25400"/>
                </a:lnTo>
                <a:lnTo>
                  <a:pt x="4348702" y="38100"/>
                </a:lnTo>
                <a:lnTo>
                  <a:pt x="4374896" y="38100"/>
                </a:lnTo>
                <a:lnTo>
                  <a:pt x="4374888" y="25400"/>
                </a:lnTo>
                <a:lnTo>
                  <a:pt x="4363264" y="25400"/>
                </a:lnTo>
                <a:lnTo>
                  <a:pt x="4354437" y="12700"/>
                </a:lnTo>
                <a:close/>
              </a:path>
              <a:path w="4571691" h="1536700">
                <a:moveTo>
                  <a:pt x="441486" y="12700"/>
                </a:moveTo>
                <a:lnTo>
                  <a:pt x="439531" y="12700"/>
                </a:lnTo>
                <a:lnTo>
                  <a:pt x="434610" y="25400"/>
                </a:lnTo>
                <a:lnTo>
                  <a:pt x="438774" y="25400"/>
                </a:lnTo>
                <a:lnTo>
                  <a:pt x="442107" y="31061"/>
                </a:lnTo>
                <a:lnTo>
                  <a:pt x="442603" y="25400"/>
                </a:lnTo>
                <a:lnTo>
                  <a:pt x="441486" y="12700"/>
                </a:lnTo>
                <a:close/>
              </a:path>
              <a:path w="4571691" h="1536700">
                <a:moveTo>
                  <a:pt x="3775885" y="14210"/>
                </a:moveTo>
                <a:lnTo>
                  <a:pt x="3771549" y="25400"/>
                </a:lnTo>
                <a:lnTo>
                  <a:pt x="3775713" y="25400"/>
                </a:lnTo>
                <a:lnTo>
                  <a:pt x="3778986" y="30959"/>
                </a:lnTo>
                <a:lnTo>
                  <a:pt x="3778991" y="25400"/>
                </a:lnTo>
                <a:lnTo>
                  <a:pt x="3775885" y="14210"/>
                </a:lnTo>
                <a:close/>
              </a:path>
              <a:path w="4571691" h="1536700">
                <a:moveTo>
                  <a:pt x="1979071" y="14210"/>
                </a:moveTo>
                <a:lnTo>
                  <a:pt x="1974735" y="25400"/>
                </a:lnTo>
                <a:lnTo>
                  <a:pt x="1978900" y="25400"/>
                </a:lnTo>
                <a:lnTo>
                  <a:pt x="1982173" y="30959"/>
                </a:lnTo>
                <a:lnTo>
                  <a:pt x="1982177" y="25400"/>
                </a:lnTo>
                <a:lnTo>
                  <a:pt x="1979071" y="14210"/>
                </a:lnTo>
                <a:close/>
              </a:path>
              <a:path w="4571691" h="1536700">
                <a:moveTo>
                  <a:pt x="226548" y="12700"/>
                </a:moveTo>
                <a:lnTo>
                  <a:pt x="222638" y="25400"/>
                </a:lnTo>
                <a:lnTo>
                  <a:pt x="231456" y="25400"/>
                </a:lnTo>
                <a:lnTo>
                  <a:pt x="226548" y="12700"/>
                </a:lnTo>
                <a:close/>
              </a:path>
              <a:path w="4571691" h="1536700">
                <a:moveTo>
                  <a:pt x="340673" y="12700"/>
                </a:moveTo>
                <a:lnTo>
                  <a:pt x="270121" y="12700"/>
                </a:lnTo>
                <a:lnTo>
                  <a:pt x="270111" y="25400"/>
                </a:lnTo>
                <a:lnTo>
                  <a:pt x="349158" y="25400"/>
                </a:lnTo>
                <a:lnTo>
                  <a:pt x="340673" y="12700"/>
                </a:lnTo>
                <a:close/>
              </a:path>
              <a:path w="4571691" h="1536700">
                <a:moveTo>
                  <a:pt x="384944" y="0"/>
                </a:moveTo>
                <a:lnTo>
                  <a:pt x="361963" y="0"/>
                </a:lnTo>
                <a:lnTo>
                  <a:pt x="357654" y="12700"/>
                </a:lnTo>
                <a:lnTo>
                  <a:pt x="368383" y="12700"/>
                </a:lnTo>
                <a:lnTo>
                  <a:pt x="365339" y="25400"/>
                </a:lnTo>
                <a:lnTo>
                  <a:pt x="385996" y="25400"/>
                </a:lnTo>
                <a:lnTo>
                  <a:pt x="384944" y="0"/>
                </a:lnTo>
                <a:close/>
              </a:path>
              <a:path w="4571691" h="1536700">
                <a:moveTo>
                  <a:pt x="426661" y="0"/>
                </a:moveTo>
                <a:lnTo>
                  <a:pt x="397294" y="0"/>
                </a:lnTo>
                <a:lnTo>
                  <a:pt x="399458" y="25400"/>
                </a:lnTo>
                <a:lnTo>
                  <a:pt x="434610" y="25400"/>
                </a:lnTo>
                <a:lnTo>
                  <a:pt x="439531" y="12700"/>
                </a:lnTo>
                <a:lnTo>
                  <a:pt x="436488" y="12700"/>
                </a:lnTo>
                <a:lnTo>
                  <a:pt x="426661" y="0"/>
                </a:lnTo>
                <a:close/>
              </a:path>
              <a:path w="4571691" h="1536700">
                <a:moveTo>
                  <a:pt x="536547" y="12700"/>
                </a:moveTo>
                <a:lnTo>
                  <a:pt x="484585" y="12700"/>
                </a:lnTo>
                <a:lnTo>
                  <a:pt x="487707" y="25400"/>
                </a:lnTo>
                <a:lnTo>
                  <a:pt x="529543" y="25400"/>
                </a:lnTo>
                <a:lnTo>
                  <a:pt x="536547" y="12700"/>
                </a:lnTo>
                <a:close/>
              </a:path>
              <a:path w="4571691" h="1536700">
                <a:moveTo>
                  <a:pt x="558600" y="12700"/>
                </a:moveTo>
                <a:lnTo>
                  <a:pt x="542035" y="12700"/>
                </a:lnTo>
                <a:lnTo>
                  <a:pt x="534559" y="25400"/>
                </a:lnTo>
                <a:lnTo>
                  <a:pt x="559451" y="25400"/>
                </a:lnTo>
                <a:lnTo>
                  <a:pt x="558600" y="12700"/>
                </a:lnTo>
                <a:close/>
              </a:path>
              <a:path w="4571691" h="1536700">
                <a:moveTo>
                  <a:pt x="588319" y="12700"/>
                </a:moveTo>
                <a:lnTo>
                  <a:pt x="570241" y="12700"/>
                </a:lnTo>
                <a:lnTo>
                  <a:pt x="569768" y="25400"/>
                </a:lnTo>
                <a:lnTo>
                  <a:pt x="586332" y="25400"/>
                </a:lnTo>
                <a:lnTo>
                  <a:pt x="588319" y="12700"/>
                </a:lnTo>
                <a:close/>
              </a:path>
              <a:path w="4571691" h="1536700">
                <a:moveTo>
                  <a:pt x="644067" y="12700"/>
                </a:moveTo>
                <a:lnTo>
                  <a:pt x="588793" y="12700"/>
                </a:lnTo>
                <a:lnTo>
                  <a:pt x="588887" y="25400"/>
                </a:lnTo>
                <a:lnTo>
                  <a:pt x="645298" y="25400"/>
                </a:lnTo>
                <a:lnTo>
                  <a:pt x="644067" y="12700"/>
                </a:lnTo>
                <a:close/>
              </a:path>
              <a:path w="4571691" h="1536700">
                <a:moveTo>
                  <a:pt x="677668" y="12700"/>
                </a:moveTo>
                <a:lnTo>
                  <a:pt x="646433" y="12700"/>
                </a:lnTo>
                <a:lnTo>
                  <a:pt x="657318" y="25400"/>
                </a:lnTo>
                <a:lnTo>
                  <a:pt x="678898" y="25400"/>
                </a:lnTo>
                <a:lnTo>
                  <a:pt x="677668" y="12700"/>
                </a:lnTo>
                <a:close/>
              </a:path>
              <a:path w="4571691" h="1536700">
                <a:moveTo>
                  <a:pt x="743314" y="0"/>
                </a:moveTo>
                <a:lnTo>
                  <a:pt x="739059" y="12700"/>
                </a:lnTo>
                <a:lnTo>
                  <a:pt x="740817" y="25400"/>
                </a:lnTo>
                <a:lnTo>
                  <a:pt x="786703" y="25400"/>
                </a:lnTo>
                <a:lnTo>
                  <a:pt x="776081" y="12700"/>
                </a:lnTo>
                <a:lnTo>
                  <a:pt x="756450" y="12700"/>
                </a:lnTo>
                <a:lnTo>
                  <a:pt x="743314" y="0"/>
                </a:lnTo>
                <a:close/>
              </a:path>
              <a:path w="4571691" h="1536700">
                <a:moveTo>
                  <a:pt x="849412" y="12700"/>
                </a:moveTo>
                <a:lnTo>
                  <a:pt x="784598" y="12700"/>
                </a:lnTo>
                <a:lnTo>
                  <a:pt x="794641" y="25400"/>
                </a:lnTo>
                <a:lnTo>
                  <a:pt x="857921" y="25400"/>
                </a:lnTo>
                <a:lnTo>
                  <a:pt x="849412" y="12700"/>
                </a:lnTo>
                <a:close/>
              </a:path>
              <a:path w="4571691" h="1536700">
                <a:moveTo>
                  <a:pt x="925724" y="12700"/>
                </a:moveTo>
                <a:lnTo>
                  <a:pt x="856997" y="12700"/>
                </a:lnTo>
                <a:lnTo>
                  <a:pt x="857921" y="25400"/>
                </a:lnTo>
                <a:lnTo>
                  <a:pt x="935437" y="25400"/>
                </a:lnTo>
                <a:lnTo>
                  <a:pt x="925724" y="12700"/>
                </a:lnTo>
                <a:close/>
              </a:path>
              <a:path w="4571691" h="1536700">
                <a:moveTo>
                  <a:pt x="945131" y="12700"/>
                </a:moveTo>
                <a:lnTo>
                  <a:pt x="939692" y="12700"/>
                </a:lnTo>
                <a:lnTo>
                  <a:pt x="937564" y="25400"/>
                </a:lnTo>
                <a:lnTo>
                  <a:pt x="952350" y="25400"/>
                </a:lnTo>
                <a:lnTo>
                  <a:pt x="945131" y="12700"/>
                </a:lnTo>
                <a:close/>
              </a:path>
              <a:path w="4571691" h="1536700">
                <a:moveTo>
                  <a:pt x="951901" y="12700"/>
                </a:moveTo>
                <a:lnTo>
                  <a:pt x="945131" y="12700"/>
                </a:lnTo>
                <a:lnTo>
                  <a:pt x="952350" y="25400"/>
                </a:lnTo>
                <a:lnTo>
                  <a:pt x="955427" y="25400"/>
                </a:lnTo>
                <a:lnTo>
                  <a:pt x="951901" y="12700"/>
                </a:lnTo>
                <a:close/>
              </a:path>
              <a:path w="4571691" h="1536700">
                <a:moveTo>
                  <a:pt x="969037" y="12700"/>
                </a:moveTo>
                <a:lnTo>
                  <a:pt x="951901" y="12700"/>
                </a:lnTo>
                <a:lnTo>
                  <a:pt x="955427" y="25400"/>
                </a:lnTo>
                <a:lnTo>
                  <a:pt x="971193" y="25400"/>
                </a:lnTo>
                <a:lnTo>
                  <a:pt x="969037" y="12700"/>
                </a:lnTo>
                <a:close/>
              </a:path>
              <a:path w="4571691" h="1536700">
                <a:moveTo>
                  <a:pt x="1048537" y="12700"/>
                </a:moveTo>
                <a:lnTo>
                  <a:pt x="985443" y="12700"/>
                </a:lnTo>
                <a:lnTo>
                  <a:pt x="981318" y="25400"/>
                </a:lnTo>
                <a:lnTo>
                  <a:pt x="1054256" y="25400"/>
                </a:lnTo>
                <a:lnTo>
                  <a:pt x="1048537" y="12700"/>
                </a:lnTo>
                <a:close/>
              </a:path>
              <a:path w="4571691" h="1536700">
                <a:moveTo>
                  <a:pt x="1134506" y="12700"/>
                </a:moveTo>
                <a:lnTo>
                  <a:pt x="1065881" y="12700"/>
                </a:lnTo>
                <a:lnTo>
                  <a:pt x="1066537" y="25400"/>
                </a:lnTo>
                <a:lnTo>
                  <a:pt x="1141724" y="25400"/>
                </a:lnTo>
                <a:lnTo>
                  <a:pt x="1134506" y="12700"/>
                </a:lnTo>
                <a:close/>
              </a:path>
              <a:path w="4571691" h="1536700">
                <a:moveTo>
                  <a:pt x="1170599" y="0"/>
                </a:moveTo>
                <a:lnTo>
                  <a:pt x="1152505" y="0"/>
                </a:lnTo>
                <a:lnTo>
                  <a:pt x="1148943" y="12700"/>
                </a:lnTo>
                <a:lnTo>
                  <a:pt x="1157568" y="12700"/>
                </a:lnTo>
                <a:lnTo>
                  <a:pt x="1150349" y="25400"/>
                </a:lnTo>
                <a:lnTo>
                  <a:pt x="1171350" y="25400"/>
                </a:lnTo>
                <a:lnTo>
                  <a:pt x="1170599" y="0"/>
                </a:lnTo>
                <a:close/>
              </a:path>
              <a:path w="4571691" h="1536700">
                <a:moveTo>
                  <a:pt x="1256690" y="0"/>
                </a:moveTo>
                <a:lnTo>
                  <a:pt x="1252434" y="12700"/>
                </a:lnTo>
                <a:lnTo>
                  <a:pt x="1254192" y="25400"/>
                </a:lnTo>
                <a:lnTo>
                  <a:pt x="1300078" y="25400"/>
                </a:lnTo>
                <a:lnTo>
                  <a:pt x="1289455" y="12700"/>
                </a:lnTo>
                <a:lnTo>
                  <a:pt x="1269824" y="12700"/>
                </a:lnTo>
                <a:lnTo>
                  <a:pt x="1256690" y="0"/>
                </a:lnTo>
                <a:close/>
              </a:path>
              <a:path w="4571691" h="1536700">
                <a:moveTo>
                  <a:pt x="1362787" y="12700"/>
                </a:moveTo>
                <a:lnTo>
                  <a:pt x="1297973" y="12700"/>
                </a:lnTo>
                <a:lnTo>
                  <a:pt x="1308017" y="25400"/>
                </a:lnTo>
                <a:lnTo>
                  <a:pt x="1371297" y="25400"/>
                </a:lnTo>
                <a:lnTo>
                  <a:pt x="1362787" y="12700"/>
                </a:lnTo>
                <a:close/>
              </a:path>
              <a:path w="4571691" h="1536700">
                <a:moveTo>
                  <a:pt x="1439100" y="12700"/>
                </a:moveTo>
                <a:lnTo>
                  <a:pt x="1370373" y="12700"/>
                </a:lnTo>
                <a:lnTo>
                  <a:pt x="1371297" y="25400"/>
                </a:lnTo>
                <a:lnTo>
                  <a:pt x="1448812" y="25400"/>
                </a:lnTo>
                <a:lnTo>
                  <a:pt x="1439100" y="12700"/>
                </a:lnTo>
                <a:close/>
              </a:path>
              <a:path w="4571691" h="1536700">
                <a:moveTo>
                  <a:pt x="1458506" y="12700"/>
                </a:moveTo>
                <a:lnTo>
                  <a:pt x="1453067" y="12700"/>
                </a:lnTo>
                <a:lnTo>
                  <a:pt x="1450940" y="25400"/>
                </a:lnTo>
                <a:lnTo>
                  <a:pt x="1465724" y="25400"/>
                </a:lnTo>
                <a:lnTo>
                  <a:pt x="1458506" y="12700"/>
                </a:lnTo>
                <a:close/>
              </a:path>
              <a:path w="4571691" h="1536700">
                <a:moveTo>
                  <a:pt x="1465277" y="12700"/>
                </a:moveTo>
                <a:lnTo>
                  <a:pt x="1458506" y="12700"/>
                </a:lnTo>
                <a:lnTo>
                  <a:pt x="1465724" y="25400"/>
                </a:lnTo>
                <a:lnTo>
                  <a:pt x="1468802" y="25400"/>
                </a:lnTo>
                <a:lnTo>
                  <a:pt x="1465277" y="12700"/>
                </a:lnTo>
                <a:close/>
              </a:path>
              <a:path w="4571691" h="1536700">
                <a:moveTo>
                  <a:pt x="1482412" y="12700"/>
                </a:moveTo>
                <a:lnTo>
                  <a:pt x="1465277" y="12700"/>
                </a:lnTo>
                <a:lnTo>
                  <a:pt x="1468802" y="25400"/>
                </a:lnTo>
                <a:lnTo>
                  <a:pt x="1484569" y="25400"/>
                </a:lnTo>
                <a:lnTo>
                  <a:pt x="1482412" y="12700"/>
                </a:lnTo>
                <a:close/>
              </a:path>
              <a:path w="4571691" h="1536700">
                <a:moveTo>
                  <a:pt x="1561913" y="12700"/>
                </a:moveTo>
                <a:lnTo>
                  <a:pt x="1498818" y="12700"/>
                </a:lnTo>
                <a:lnTo>
                  <a:pt x="1494693" y="25400"/>
                </a:lnTo>
                <a:lnTo>
                  <a:pt x="1567630" y="25400"/>
                </a:lnTo>
                <a:lnTo>
                  <a:pt x="1561913" y="12700"/>
                </a:lnTo>
                <a:close/>
              </a:path>
              <a:path w="4571691" h="1536700">
                <a:moveTo>
                  <a:pt x="1647880" y="12700"/>
                </a:moveTo>
                <a:lnTo>
                  <a:pt x="1579256" y="12700"/>
                </a:lnTo>
                <a:lnTo>
                  <a:pt x="1579913" y="25400"/>
                </a:lnTo>
                <a:lnTo>
                  <a:pt x="1655100" y="25400"/>
                </a:lnTo>
                <a:lnTo>
                  <a:pt x="1647880" y="12700"/>
                </a:lnTo>
                <a:close/>
              </a:path>
              <a:path w="4571691" h="1536700">
                <a:moveTo>
                  <a:pt x="1683975" y="0"/>
                </a:moveTo>
                <a:lnTo>
                  <a:pt x="1665881" y="0"/>
                </a:lnTo>
                <a:lnTo>
                  <a:pt x="1662319" y="12700"/>
                </a:lnTo>
                <a:lnTo>
                  <a:pt x="1670944" y="12700"/>
                </a:lnTo>
                <a:lnTo>
                  <a:pt x="1663725" y="25400"/>
                </a:lnTo>
                <a:lnTo>
                  <a:pt x="1684724" y="25400"/>
                </a:lnTo>
                <a:lnTo>
                  <a:pt x="1683975" y="0"/>
                </a:lnTo>
                <a:close/>
              </a:path>
              <a:path w="4571691" h="1536700">
                <a:moveTo>
                  <a:pt x="1770065" y="0"/>
                </a:moveTo>
                <a:lnTo>
                  <a:pt x="1765810" y="12700"/>
                </a:lnTo>
                <a:lnTo>
                  <a:pt x="1767568" y="25400"/>
                </a:lnTo>
                <a:lnTo>
                  <a:pt x="1813452" y="25400"/>
                </a:lnTo>
                <a:lnTo>
                  <a:pt x="1802831" y="12700"/>
                </a:lnTo>
                <a:lnTo>
                  <a:pt x="1783200" y="12700"/>
                </a:lnTo>
                <a:lnTo>
                  <a:pt x="1770065" y="0"/>
                </a:lnTo>
                <a:close/>
              </a:path>
              <a:path w="4571691" h="1536700">
                <a:moveTo>
                  <a:pt x="1876163" y="12700"/>
                </a:moveTo>
                <a:lnTo>
                  <a:pt x="1811348" y="12700"/>
                </a:lnTo>
                <a:lnTo>
                  <a:pt x="1821392" y="25400"/>
                </a:lnTo>
                <a:lnTo>
                  <a:pt x="1884672" y="25400"/>
                </a:lnTo>
                <a:lnTo>
                  <a:pt x="1876163" y="12700"/>
                </a:lnTo>
                <a:close/>
              </a:path>
              <a:path w="4571691" h="1536700">
                <a:moveTo>
                  <a:pt x="1952475" y="12700"/>
                </a:moveTo>
                <a:lnTo>
                  <a:pt x="1883747" y="12700"/>
                </a:lnTo>
                <a:lnTo>
                  <a:pt x="1884672" y="25400"/>
                </a:lnTo>
                <a:lnTo>
                  <a:pt x="1962188" y="25400"/>
                </a:lnTo>
                <a:lnTo>
                  <a:pt x="1952475" y="12700"/>
                </a:lnTo>
                <a:close/>
              </a:path>
              <a:path w="4571691" h="1536700">
                <a:moveTo>
                  <a:pt x="1978652" y="12700"/>
                </a:moveTo>
                <a:lnTo>
                  <a:pt x="1966442" y="12700"/>
                </a:lnTo>
                <a:lnTo>
                  <a:pt x="1964315" y="25400"/>
                </a:lnTo>
                <a:lnTo>
                  <a:pt x="1974735" y="25400"/>
                </a:lnTo>
                <a:lnTo>
                  <a:pt x="1979071" y="14210"/>
                </a:lnTo>
                <a:lnTo>
                  <a:pt x="1978652" y="12700"/>
                </a:lnTo>
                <a:close/>
              </a:path>
              <a:path w="4571691" h="1536700">
                <a:moveTo>
                  <a:pt x="2076672" y="12700"/>
                </a:moveTo>
                <a:lnTo>
                  <a:pt x="2024710" y="12700"/>
                </a:lnTo>
                <a:lnTo>
                  <a:pt x="2027833" y="25400"/>
                </a:lnTo>
                <a:lnTo>
                  <a:pt x="2069668" y="25400"/>
                </a:lnTo>
                <a:lnTo>
                  <a:pt x="2076672" y="12700"/>
                </a:lnTo>
                <a:close/>
              </a:path>
              <a:path w="4571691" h="1536700">
                <a:moveTo>
                  <a:pt x="2098725" y="12700"/>
                </a:moveTo>
                <a:lnTo>
                  <a:pt x="2082162" y="12700"/>
                </a:lnTo>
                <a:lnTo>
                  <a:pt x="2074684" y="25400"/>
                </a:lnTo>
                <a:lnTo>
                  <a:pt x="2099577" y="25400"/>
                </a:lnTo>
                <a:lnTo>
                  <a:pt x="2098725" y="12700"/>
                </a:lnTo>
                <a:close/>
              </a:path>
              <a:path w="4571691" h="1536700">
                <a:moveTo>
                  <a:pt x="2128445" y="12700"/>
                </a:moveTo>
                <a:lnTo>
                  <a:pt x="2110367" y="12700"/>
                </a:lnTo>
                <a:lnTo>
                  <a:pt x="2109894" y="25400"/>
                </a:lnTo>
                <a:lnTo>
                  <a:pt x="2126457" y="25400"/>
                </a:lnTo>
                <a:lnTo>
                  <a:pt x="2128445" y="12700"/>
                </a:lnTo>
                <a:close/>
              </a:path>
              <a:path w="4571691" h="1536700">
                <a:moveTo>
                  <a:pt x="2184192" y="12700"/>
                </a:moveTo>
                <a:lnTo>
                  <a:pt x="2128918" y="12700"/>
                </a:lnTo>
                <a:lnTo>
                  <a:pt x="2129012" y="25400"/>
                </a:lnTo>
                <a:lnTo>
                  <a:pt x="2185423" y="25400"/>
                </a:lnTo>
                <a:lnTo>
                  <a:pt x="2184192" y="12700"/>
                </a:lnTo>
                <a:close/>
              </a:path>
              <a:path w="4571691" h="1536700">
                <a:moveTo>
                  <a:pt x="2217793" y="12700"/>
                </a:moveTo>
                <a:lnTo>
                  <a:pt x="2186560" y="12700"/>
                </a:lnTo>
                <a:lnTo>
                  <a:pt x="2197444" y="25400"/>
                </a:lnTo>
                <a:lnTo>
                  <a:pt x="2219024" y="25400"/>
                </a:lnTo>
                <a:lnTo>
                  <a:pt x="2217793" y="12700"/>
                </a:lnTo>
                <a:close/>
              </a:path>
              <a:path w="4571691" h="1536700">
                <a:moveTo>
                  <a:pt x="2230805" y="16634"/>
                </a:moveTo>
                <a:lnTo>
                  <a:pt x="2223946" y="25400"/>
                </a:lnTo>
                <a:lnTo>
                  <a:pt x="2235788" y="25400"/>
                </a:lnTo>
                <a:lnTo>
                  <a:pt x="2230805" y="16634"/>
                </a:lnTo>
                <a:close/>
              </a:path>
              <a:path w="4571691" h="1536700">
                <a:moveTo>
                  <a:pt x="2252475" y="12700"/>
                </a:moveTo>
                <a:lnTo>
                  <a:pt x="2235587" y="12700"/>
                </a:lnTo>
                <a:lnTo>
                  <a:pt x="2236817" y="25400"/>
                </a:lnTo>
                <a:lnTo>
                  <a:pt x="2254632" y="25400"/>
                </a:lnTo>
                <a:lnTo>
                  <a:pt x="2252475" y="12700"/>
                </a:lnTo>
                <a:close/>
              </a:path>
              <a:path w="4571691" h="1536700">
                <a:moveTo>
                  <a:pt x="2331975" y="12700"/>
                </a:moveTo>
                <a:lnTo>
                  <a:pt x="2268881" y="12700"/>
                </a:lnTo>
                <a:lnTo>
                  <a:pt x="2264756" y="25400"/>
                </a:lnTo>
                <a:lnTo>
                  <a:pt x="2337694" y="25400"/>
                </a:lnTo>
                <a:lnTo>
                  <a:pt x="2331975" y="12700"/>
                </a:lnTo>
                <a:close/>
              </a:path>
              <a:path w="4571691" h="1536700">
                <a:moveTo>
                  <a:pt x="2417944" y="12700"/>
                </a:moveTo>
                <a:lnTo>
                  <a:pt x="2349319" y="12700"/>
                </a:lnTo>
                <a:lnTo>
                  <a:pt x="2349974" y="25400"/>
                </a:lnTo>
                <a:lnTo>
                  <a:pt x="2425162" y="25400"/>
                </a:lnTo>
                <a:lnTo>
                  <a:pt x="2417944" y="12700"/>
                </a:lnTo>
                <a:close/>
              </a:path>
              <a:path w="4571691" h="1536700">
                <a:moveTo>
                  <a:pt x="2454037" y="0"/>
                </a:moveTo>
                <a:lnTo>
                  <a:pt x="2435943" y="0"/>
                </a:lnTo>
                <a:lnTo>
                  <a:pt x="2432381" y="12700"/>
                </a:lnTo>
                <a:lnTo>
                  <a:pt x="2441007" y="12700"/>
                </a:lnTo>
                <a:lnTo>
                  <a:pt x="2433788" y="25400"/>
                </a:lnTo>
                <a:lnTo>
                  <a:pt x="2454788" y="25400"/>
                </a:lnTo>
                <a:lnTo>
                  <a:pt x="2454037" y="0"/>
                </a:lnTo>
                <a:close/>
              </a:path>
              <a:path w="4571691" h="1536700">
                <a:moveTo>
                  <a:pt x="2540128" y="0"/>
                </a:moveTo>
                <a:lnTo>
                  <a:pt x="2535873" y="12700"/>
                </a:lnTo>
                <a:lnTo>
                  <a:pt x="2537630" y="25400"/>
                </a:lnTo>
                <a:lnTo>
                  <a:pt x="2583516" y="25400"/>
                </a:lnTo>
                <a:lnTo>
                  <a:pt x="2572893" y="12700"/>
                </a:lnTo>
                <a:lnTo>
                  <a:pt x="2553262" y="12700"/>
                </a:lnTo>
                <a:lnTo>
                  <a:pt x="2540128" y="0"/>
                </a:lnTo>
                <a:close/>
              </a:path>
              <a:path w="4571691" h="1536700">
                <a:moveTo>
                  <a:pt x="2646225" y="12700"/>
                </a:moveTo>
                <a:lnTo>
                  <a:pt x="2581411" y="12700"/>
                </a:lnTo>
                <a:lnTo>
                  <a:pt x="2591455" y="25400"/>
                </a:lnTo>
                <a:lnTo>
                  <a:pt x="2654735" y="25400"/>
                </a:lnTo>
                <a:lnTo>
                  <a:pt x="2646225" y="12700"/>
                </a:lnTo>
                <a:close/>
              </a:path>
              <a:path w="4571691" h="1536700">
                <a:moveTo>
                  <a:pt x="2722538" y="12700"/>
                </a:moveTo>
                <a:lnTo>
                  <a:pt x="2653811" y="12700"/>
                </a:lnTo>
                <a:lnTo>
                  <a:pt x="2654735" y="25400"/>
                </a:lnTo>
                <a:lnTo>
                  <a:pt x="2732251" y="25400"/>
                </a:lnTo>
                <a:lnTo>
                  <a:pt x="2722538" y="12700"/>
                </a:lnTo>
                <a:close/>
              </a:path>
              <a:path w="4571691" h="1536700">
                <a:moveTo>
                  <a:pt x="2741943" y="12700"/>
                </a:moveTo>
                <a:lnTo>
                  <a:pt x="2736505" y="12700"/>
                </a:lnTo>
                <a:lnTo>
                  <a:pt x="2734378" y="25400"/>
                </a:lnTo>
                <a:lnTo>
                  <a:pt x="2749162" y="25400"/>
                </a:lnTo>
                <a:lnTo>
                  <a:pt x="2741943" y="12700"/>
                </a:lnTo>
                <a:close/>
              </a:path>
              <a:path w="4571691" h="1536700">
                <a:moveTo>
                  <a:pt x="2748715" y="12700"/>
                </a:moveTo>
                <a:lnTo>
                  <a:pt x="2741943" y="12700"/>
                </a:lnTo>
                <a:lnTo>
                  <a:pt x="2749162" y="25400"/>
                </a:lnTo>
                <a:lnTo>
                  <a:pt x="2752240" y="25400"/>
                </a:lnTo>
                <a:lnTo>
                  <a:pt x="2748715" y="12700"/>
                </a:lnTo>
                <a:close/>
              </a:path>
              <a:path w="4571691" h="1536700">
                <a:moveTo>
                  <a:pt x="2765850" y="12700"/>
                </a:moveTo>
                <a:lnTo>
                  <a:pt x="2748715" y="12700"/>
                </a:lnTo>
                <a:lnTo>
                  <a:pt x="2752240" y="25400"/>
                </a:lnTo>
                <a:lnTo>
                  <a:pt x="2768006" y="25400"/>
                </a:lnTo>
                <a:lnTo>
                  <a:pt x="2765850" y="12700"/>
                </a:lnTo>
                <a:close/>
              </a:path>
              <a:path w="4571691" h="1536700">
                <a:moveTo>
                  <a:pt x="2845351" y="12700"/>
                </a:moveTo>
                <a:lnTo>
                  <a:pt x="2782257" y="12700"/>
                </a:lnTo>
                <a:lnTo>
                  <a:pt x="2778132" y="25400"/>
                </a:lnTo>
                <a:lnTo>
                  <a:pt x="2851069" y="25400"/>
                </a:lnTo>
                <a:lnTo>
                  <a:pt x="2845351" y="12700"/>
                </a:lnTo>
                <a:close/>
              </a:path>
              <a:path w="4571691" h="1536700">
                <a:moveTo>
                  <a:pt x="2931320" y="12700"/>
                </a:moveTo>
                <a:lnTo>
                  <a:pt x="2862694" y="12700"/>
                </a:lnTo>
                <a:lnTo>
                  <a:pt x="2863350" y="25400"/>
                </a:lnTo>
                <a:lnTo>
                  <a:pt x="2938538" y="25400"/>
                </a:lnTo>
                <a:lnTo>
                  <a:pt x="2931320" y="12700"/>
                </a:lnTo>
                <a:close/>
              </a:path>
              <a:path w="4571691" h="1536700">
                <a:moveTo>
                  <a:pt x="2967413" y="0"/>
                </a:moveTo>
                <a:lnTo>
                  <a:pt x="2949319" y="0"/>
                </a:lnTo>
                <a:lnTo>
                  <a:pt x="2945757" y="12700"/>
                </a:lnTo>
                <a:lnTo>
                  <a:pt x="2954381" y="12700"/>
                </a:lnTo>
                <a:lnTo>
                  <a:pt x="2947163" y="25400"/>
                </a:lnTo>
                <a:lnTo>
                  <a:pt x="2968163" y="25400"/>
                </a:lnTo>
                <a:lnTo>
                  <a:pt x="2967413" y="0"/>
                </a:lnTo>
                <a:close/>
              </a:path>
              <a:path w="4571691" h="1536700">
                <a:moveTo>
                  <a:pt x="3053502" y="0"/>
                </a:moveTo>
                <a:lnTo>
                  <a:pt x="3049248" y="12700"/>
                </a:lnTo>
                <a:lnTo>
                  <a:pt x="3051006" y="25400"/>
                </a:lnTo>
                <a:lnTo>
                  <a:pt x="3096890" y="25400"/>
                </a:lnTo>
                <a:lnTo>
                  <a:pt x="3086269" y="12700"/>
                </a:lnTo>
                <a:lnTo>
                  <a:pt x="3066638" y="12700"/>
                </a:lnTo>
                <a:lnTo>
                  <a:pt x="3053502" y="0"/>
                </a:lnTo>
                <a:close/>
              </a:path>
              <a:path w="4571691" h="1536700">
                <a:moveTo>
                  <a:pt x="3159601" y="12700"/>
                </a:moveTo>
                <a:lnTo>
                  <a:pt x="3094786" y="12700"/>
                </a:lnTo>
                <a:lnTo>
                  <a:pt x="3104830" y="25400"/>
                </a:lnTo>
                <a:lnTo>
                  <a:pt x="3168111" y="25400"/>
                </a:lnTo>
                <a:lnTo>
                  <a:pt x="3159601" y="12700"/>
                </a:lnTo>
                <a:close/>
              </a:path>
              <a:path w="4571691" h="1536700">
                <a:moveTo>
                  <a:pt x="3235913" y="12700"/>
                </a:moveTo>
                <a:lnTo>
                  <a:pt x="3167185" y="12700"/>
                </a:lnTo>
                <a:lnTo>
                  <a:pt x="3168111" y="25400"/>
                </a:lnTo>
                <a:lnTo>
                  <a:pt x="3245625" y="25400"/>
                </a:lnTo>
                <a:lnTo>
                  <a:pt x="3235913" y="12700"/>
                </a:lnTo>
                <a:close/>
              </a:path>
              <a:path w="4571691" h="1536700">
                <a:moveTo>
                  <a:pt x="3255319" y="12700"/>
                </a:moveTo>
                <a:lnTo>
                  <a:pt x="3249880" y="12700"/>
                </a:lnTo>
                <a:lnTo>
                  <a:pt x="3247753" y="25400"/>
                </a:lnTo>
                <a:lnTo>
                  <a:pt x="3262538" y="25400"/>
                </a:lnTo>
                <a:lnTo>
                  <a:pt x="3255319" y="12700"/>
                </a:lnTo>
                <a:close/>
              </a:path>
              <a:path w="4571691" h="1536700">
                <a:moveTo>
                  <a:pt x="3262091" y="12700"/>
                </a:moveTo>
                <a:lnTo>
                  <a:pt x="3255319" y="12700"/>
                </a:lnTo>
                <a:lnTo>
                  <a:pt x="3262538" y="25400"/>
                </a:lnTo>
                <a:lnTo>
                  <a:pt x="3265615" y="25400"/>
                </a:lnTo>
                <a:lnTo>
                  <a:pt x="3262091" y="12700"/>
                </a:lnTo>
                <a:close/>
              </a:path>
              <a:path w="4571691" h="1536700">
                <a:moveTo>
                  <a:pt x="3279226" y="12700"/>
                </a:moveTo>
                <a:lnTo>
                  <a:pt x="3262091" y="12700"/>
                </a:lnTo>
                <a:lnTo>
                  <a:pt x="3265615" y="25400"/>
                </a:lnTo>
                <a:lnTo>
                  <a:pt x="3281382" y="25400"/>
                </a:lnTo>
                <a:lnTo>
                  <a:pt x="3279226" y="12700"/>
                </a:lnTo>
                <a:close/>
              </a:path>
              <a:path w="4571691" h="1536700">
                <a:moveTo>
                  <a:pt x="3358725" y="12700"/>
                </a:moveTo>
                <a:lnTo>
                  <a:pt x="3295632" y="12700"/>
                </a:lnTo>
                <a:lnTo>
                  <a:pt x="3291507" y="25400"/>
                </a:lnTo>
                <a:lnTo>
                  <a:pt x="3364444" y="25400"/>
                </a:lnTo>
                <a:lnTo>
                  <a:pt x="3358725" y="12700"/>
                </a:lnTo>
                <a:close/>
              </a:path>
              <a:path w="4571691" h="1536700">
                <a:moveTo>
                  <a:pt x="3444694" y="12700"/>
                </a:moveTo>
                <a:lnTo>
                  <a:pt x="3376070" y="12700"/>
                </a:lnTo>
                <a:lnTo>
                  <a:pt x="3376725" y="25400"/>
                </a:lnTo>
                <a:lnTo>
                  <a:pt x="3451913" y="25400"/>
                </a:lnTo>
                <a:lnTo>
                  <a:pt x="3444694" y="12700"/>
                </a:lnTo>
                <a:close/>
              </a:path>
              <a:path w="4571691" h="1536700">
                <a:moveTo>
                  <a:pt x="3480788" y="0"/>
                </a:moveTo>
                <a:lnTo>
                  <a:pt x="3462694" y="0"/>
                </a:lnTo>
                <a:lnTo>
                  <a:pt x="3459132" y="12700"/>
                </a:lnTo>
                <a:lnTo>
                  <a:pt x="3467757" y="12700"/>
                </a:lnTo>
                <a:lnTo>
                  <a:pt x="3460539" y="25400"/>
                </a:lnTo>
                <a:lnTo>
                  <a:pt x="3481538" y="25400"/>
                </a:lnTo>
                <a:lnTo>
                  <a:pt x="3480788" y="0"/>
                </a:lnTo>
                <a:close/>
              </a:path>
              <a:path w="4571691" h="1536700">
                <a:moveTo>
                  <a:pt x="3566878" y="0"/>
                </a:moveTo>
                <a:lnTo>
                  <a:pt x="3562623" y="12700"/>
                </a:lnTo>
                <a:lnTo>
                  <a:pt x="3564380" y="25400"/>
                </a:lnTo>
                <a:lnTo>
                  <a:pt x="3610266" y="25400"/>
                </a:lnTo>
                <a:lnTo>
                  <a:pt x="3599644" y="12700"/>
                </a:lnTo>
                <a:lnTo>
                  <a:pt x="3580013" y="12700"/>
                </a:lnTo>
                <a:lnTo>
                  <a:pt x="3566878" y="0"/>
                </a:lnTo>
                <a:close/>
              </a:path>
              <a:path w="4571691" h="1536700">
                <a:moveTo>
                  <a:pt x="3672975" y="12700"/>
                </a:moveTo>
                <a:lnTo>
                  <a:pt x="3608162" y="12700"/>
                </a:lnTo>
                <a:lnTo>
                  <a:pt x="3618205" y="25400"/>
                </a:lnTo>
                <a:lnTo>
                  <a:pt x="3681486" y="25400"/>
                </a:lnTo>
                <a:lnTo>
                  <a:pt x="3672975" y="12700"/>
                </a:lnTo>
                <a:close/>
              </a:path>
              <a:path w="4571691" h="1536700">
                <a:moveTo>
                  <a:pt x="3749288" y="12700"/>
                </a:moveTo>
                <a:lnTo>
                  <a:pt x="3680561" y="12700"/>
                </a:lnTo>
                <a:lnTo>
                  <a:pt x="3681486" y="25400"/>
                </a:lnTo>
                <a:lnTo>
                  <a:pt x="3759001" y="25400"/>
                </a:lnTo>
                <a:lnTo>
                  <a:pt x="3749288" y="12700"/>
                </a:lnTo>
                <a:close/>
              </a:path>
              <a:path w="4571691" h="1536700">
                <a:moveTo>
                  <a:pt x="3775466" y="12700"/>
                </a:moveTo>
                <a:lnTo>
                  <a:pt x="3763256" y="12700"/>
                </a:lnTo>
                <a:lnTo>
                  <a:pt x="3761129" y="25400"/>
                </a:lnTo>
                <a:lnTo>
                  <a:pt x="3771549" y="25400"/>
                </a:lnTo>
                <a:lnTo>
                  <a:pt x="3775885" y="14210"/>
                </a:lnTo>
                <a:lnTo>
                  <a:pt x="3775466" y="12700"/>
                </a:lnTo>
                <a:close/>
              </a:path>
              <a:path w="4571691" h="1536700">
                <a:moveTo>
                  <a:pt x="3873486" y="12700"/>
                </a:moveTo>
                <a:lnTo>
                  <a:pt x="3821523" y="12700"/>
                </a:lnTo>
                <a:lnTo>
                  <a:pt x="3824646" y="25400"/>
                </a:lnTo>
                <a:lnTo>
                  <a:pt x="3866481" y="25400"/>
                </a:lnTo>
                <a:lnTo>
                  <a:pt x="3873486" y="12700"/>
                </a:lnTo>
                <a:close/>
              </a:path>
              <a:path w="4571691" h="1536700">
                <a:moveTo>
                  <a:pt x="3895539" y="12700"/>
                </a:moveTo>
                <a:lnTo>
                  <a:pt x="3878974" y="12700"/>
                </a:lnTo>
                <a:lnTo>
                  <a:pt x="3871498" y="25400"/>
                </a:lnTo>
                <a:lnTo>
                  <a:pt x="3896390" y="25400"/>
                </a:lnTo>
                <a:lnTo>
                  <a:pt x="3895539" y="12700"/>
                </a:lnTo>
                <a:close/>
              </a:path>
              <a:path w="4571691" h="1536700">
                <a:moveTo>
                  <a:pt x="3925258" y="12700"/>
                </a:moveTo>
                <a:lnTo>
                  <a:pt x="3907180" y="12700"/>
                </a:lnTo>
                <a:lnTo>
                  <a:pt x="3906707" y="25400"/>
                </a:lnTo>
                <a:lnTo>
                  <a:pt x="3923271" y="25400"/>
                </a:lnTo>
                <a:lnTo>
                  <a:pt x="3925258" y="12700"/>
                </a:lnTo>
                <a:close/>
              </a:path>
              <a:path w="4571691" h="1536700">
                <a:moveTo>
                  <a:pt x="3981006" y="12700"/>
                </a:moveTo>
                <a:lnTo>
                  <a:pt x="3925732" y="12700"/>
                </a:lnTo>
                <a:lnTo>
                  <a:pt x="3925826" y="25400"/>
                </a:lnTo>
                <a:lnTo>
                  <a:pt x="3982237" y="25400"/>
                </a:lnTo>
                <a:lnTo>
                  <a:pt x="3981006" y="12700"/>
                </a:lnTo>
                <a:close/>
              </a:path>
              <a:path w="4571691" h="1536700">
                <a:moveTo>
                  <a:pt x="4014607" y="12700"/>
                </a:moveTo>
                <a:lnTo>
                  <a:pt x="3983372" y="12700"/>
                </a:lnTo>
                <a:lnTo>
                  <a:pt x="3994257" y="25400"/>
                </a:lnTo>
                <a:lnTo>
                  <a:pt x="4015837" y="25400"/>
                </a:lnTo>
                <a:lnTo>
                  <a:pt x="4014607" y="12700"/>
                </a:lnTo>
                <a:close/>
              </a:path>
              <a:path w="4571691" h="1536700">
                <a:moveTo>
                  <a:pt x="4027619" y="16634"/>
                </a:moveTo>
                <a:lnTo>
                  <a:pt x="4020759" y="25400"/>
                </a:lnTo>
                <a:lnTo>
                  <a:pt x="4032601" y="25400"/>
                </a:lnTo>
                <a:lnTo>
                  <a:pt x="4027619" y="16634"/>
                </a:lnTo>
                <a:close/>
              </a:path>
              <a:path w="4571691" h="1536700">
                <a:moveTo>
                  <a:pt x="4049288" y="12700"/>
                </a:moveTo>
                <a:lnTo>
                  <a:pt x="4032401" y="12700"/>
                </a:lnTo>
                <a:lnTo>
                  <a:pt x="4033631" y="25400"/>
                </a:lnTo>
                <a:lnTo>
                  <a:pt x="4051444" y="25400"/>
                </a:lnTo>
                <a:lnTo>
                  <a:pt x="4049288" y="12700"/>
                </a:lnTo>
                <a:close/>
              </a:path>
              <a:path w="4571691" h="1536700">
                <a:moveTo>
                  <a:pt x="4128789" y="12700"/>
                </a:moveTo>
                <a:lnTo>
                  <a:pt x="4065695" y="12700"/>
                </a:lnTo>
                <a:lnTo>
                  <a:pt x="4061570" y="25400"/>
                </a:lnTo>
                <a:lnTo>
                  <a:pt x="4135898" y="25400"/>
                </a:lnTo>
                <a:lnTo>
                  <a:pt x="4128789" y="12700"/>
                </a:lnTo>
                <a:close/>
              </a:path>
              <a:path w="4571691" h="1536700">
                <a:moveTo>
                  <a:pt x="4239578" y="12700"/>
                </a:moveTo>
                <a:lnTo>
                  <a:pt x="4152673" y="12700"/>
                </a:lnTo>
                <a:lnTo>
                  <a:pt x="4153599" y="25400"/>
                </a:lnTo>
                <a:lnTo>
                  <a:pt x="4247514" y="25400"/>
                </a:lnTo>
                <a:lnTo>
                  <a:pt x="4239578" y="12700"/>
                </a:lnTo>
                <a:close/>
              </a:path>
              <a:path w="4571691" h="1536700">
                <a:moveTo>
                  <a:pt x="4264423" y="0"/>
                </a:moveTo>
                <a:lnTo>
                  <a:pt x="4259699" y="12700"/>
                </a:lnTo>
                <a:lnTo>
                  <a:pt x="4260237" y="12700"/>
                </a:lnTo>
                <a:lnTo>
                  <a:pt x="4264473" y="25400"/>
                </a:lnTo>
                <a:lnTo>
                  <a:pt x="4278340" y="25400"/>
                </a:lnTo>
                <a:lnTo>
                  <a:pt x="4278471" y="12700"/>
                </a:lnTo>
                <a:lnTo>
                  <a:pt x="4264423" y="0"/>
                </a:lnTo>
                <a:close/>
              </a:path>
              <a:path w="4571691" h="1536700">
                <a:moveTo>
                  <a:pt x="2233884" y="12700"/>
                </a:moveTo>
                <a:lnTo>
                  <a:pt x="2228569" y="12700"/>
                </a:lnTo>
                <a:lnTo>
                  <a:pt x="2230805" y="16634"/>
                </a:lnTo>
                <a:lnTo>
                  <a:pt x="2233884" y="12700"/>
                </a:lnTo>
                <a:close/>
              </a:path>
              <a:path w="4571691" h="1536700">
                <a:moveTo>
                  <a:pt x="4030698" y="12700"/>
                </a:moveTo>
                <a:lnTo>
                  <a:pt x="4025383" y="12700"/>
                </a:lnTo>
                <a:lnTo>
                  <a:pt x="4027619" y="16634"/>
                </a:lnTo>
                <a:lnTo>
                  <a:pt x="4030698" y="12700"/>
                </a:lnTo>
                <a:close/>
              </a:path>
              <a:path w="4571691" h="1536700">
                <a:moveTo>
                  <a:pt x="320823" y="0"/>
                </a:moveTo>
                <a:lnTo>
                  <a:pt x="321873" y="12700"/>
                </a:lnTo>
                <a:lnTo>
                  <a:pt x="324797" y="12700"/>
                </a:lnTo>
                <a:lnTo>
                  <a:pt x="320823" y="0"/>
                </a:lnTo>
                <a:close/>
              </a:path>
              <a:path w="4571691" h="1536700">
                <a:moveTo>
                  <a:pt x="337059" y="0"/>
                </a:moveTo>
                <a:lnTo>
                  <a:pt x="328872" y="12700"/>
                </a:lnTo>
                <a:lnTo>
                  <a:pt x="337138" y="12700"/>
                </a:lnTo>
                <a:lnTo>
                  <a:pt x="337059" y="0"/>
                </a:lnTo>
                <a:close/>
              </a:path>
              <a:path w="4571691" h="1536700">
                <a:moveTo>
                  <a:pt x="1095636" y="0"/>
                </a:moveTo>
                <a:lnTo>
                  <a:pt x="1082801" y="12700"/>
                </a:lnTo>
                <a:lnTo>
                  <a:pt x="1099818" y="12700"/>
                </a:lnTo>
                <a:lnTo>
                  <a:pt x="1095636" y="0"/>
                </a:lnTo>
                <a:close/>
              </a:path>
              <a:path w="4571691" h="1536700">
                <a:moveTo>
                  <a:pt x="1120725" y="0"/>
                </a:moveTo>
                <a:lnTo>
                  <a:pt x="1117163" y="0"/>
                </a:lnTo>
                <a:lnTo>
                  <a:pt x="1117912" y="12700"/>
                </a:lnTo>
                <a:lnTo>
                  <a:pt x="1124381" y="12700"/>
                </a:lnTo>
                <a:lnTo>
                  <a:pt x="1120725" y="0"/>
                </a:lnTo>
                <a:close/>
              </a:path>
              <a:path w="4571691" h="1536700">
                <a:moveTo>
                  <a:pt x="1131600" y="0"/>
                </a:moveTo>
                <a:lnTo>
                  <a:pt x="1124381" y="12700"/>
                </a:lnTo>
                <a:lnTo>
                  <a:pt x="1131600" y="12700"/>
                </a:lnTo>
                <a:lnTo>
                  <a:pt x="1131600" y="0"/>
                </a:lnTo>
                <a:close/>
              </a:path>
              <a:path w="4571691" h="1536700">
                <a:moveTo>
                  <a:pt x="1609011" y="0"/>
                </a:moveTo>
                <a:lnTo>
                  <a:pt x="1596176" y="12700"/>
                </a:lnTo>
                <a:lnTo>
                  <a:pt x="1613193" y="12700"/>
                </a:lnTo>
                <a:lnTo>
                  <a:pt x="1609011" y="0"/>
                </a:lnTo>
                <a:close/>
              </a:path>
              <a:path w="4571691" h="1536700">
                <a:moveTo>
                  <a:pt x="1634100" y="0"/>
                </a:moveTo>
                <a:lnTo>
                  <a:pt x="1630537" y="0"/>
                </a:lnTo>
                <a:lnTo>
                  <a:pt x="1631288" y="12700"/>
                </a:lnTo>
                <a:lnTo>
                  <a:pt x="1637756" y="12700"/>
                </a:lnTo>
                <a:lnTo>
                  <a:pt x="1634100" y="0"/>
                </a:lnTo>
                <a:close/>
              </a:path>
              <a:path w="4571691" h="1536700">
                <a:moveTo>
                  <a:pt x="1644975" y="0"/>
                </a:moveTo>
                <a:lnTo>
                  <a:pt x="1637756" y="12700"/>
                </a:lnTo>
                <a:lnTo>
                  <a:pt x="1644975" y="12700"/>
                </a:lnTo>
                <a:lnTo>
                  <a:pt x="1644975" y="0"/>
                </a:lnTo>
                <a:close/>
              </a:path>
              <a:path w="4571691" h="1536700">
                <a:moveTo>
                  <a:pt x="2379074" y="0"/>
                </a:moveTo>
                <a:lnTo>
                  <a:pt x="2366239" y="12700"/>
                </a:lnTo>
                <a:lnTo>
                  <a:pt x="2383256" y="12700"/>
                </a:lnTo>
                <a:lnTo>
                  <a:pt x="2379074" y="0"/>
                </a:lnTo>
                <a:close/>
              </a:path>
              <a:path w="4571691" h="1536700">
                <a:moveTo>
                  <a:pt x="2404163" y="0"/>
                </a:moveTo>
                <a:lnTo>
                  <a:pt x="2400600" y="0"/>
                </a:lnTo>
                <a:lnTo>
                  <a:pt x="2401350" y="12700"/>
                </a:lnTo>
                <a:lnTo>
                  <a:pt x="2407819" y="12700"/>
                </a:lnTo>
                <a:lnTo>
                  <a:pt x="2404163" y="0"/>
                </a:lnTo>
                <a:close/>
              </a:path>
              <a:path w="4571691" h="1536700">
                <a:moveTo>
                  <a:pt x="2415038" y="0"/>
                </a:moveTo>
                <a:lnTo>
                  <a:pt x="2407819" y="12700"/>
                </a:lnTo>
                <a:lnTo>
                  <a:pt x="2415038" y="12700"/>
                </a:lnTo>
                <a:lnTo>
                  <a:pt x="2415038" y="0"/>
                </a:lnTo>
                <a:close/>
              </a:path>
              <a:path w="4571691" h="1536700">
                <a:moveTo>
                  <a:pt x="2892450" y="0"/>
                </a:moveTo>
                <a:lnTo>
                  <a:pt x="2879615" y="12700"/>
                </a:lnTo>
                <a:lnTo>
                  <a:pt x="2896632" y="12700"/>
                </a:lnTo>
                <a:lnTo>
                  <a:pt x="2892450" y="0"/>
                </a:lnTo>
                <a:close/>
              </a:path>
              <a:path w="4571691" h="1536700">
                <a:moveTo>
                  <a:pt x="2917537" y="0"/>
                </a:moveTo>
                <a:lnTo>
                  <a:pt x="2913975" y="0"/>
                </a:lnTo>
                <a:lnTo>
                  <a:pt x="2914726" y="12700"/>
                </a:lnTo>
                <a:lnTo>
                  <a:pt x="2921194" y="12700"/>
                </a:lnTo>
                <a:lnTo>
                  <a:pt x="2917537" y="0"/>
                </a:lnTo>
                <a:close/>
              </a:path>
              <a:path w="4571691" h="1536700">
                <a:moveTo>
                  <a:pt x="2928412" y="0"/>
                </a:moveTo>
                <a:lnTo>
                  <a:pt x="2921194" y="12700"/>
                </a:lnTo>
                <a:lnTo>
                  <a:pt x="2928412" y="12700"/>
                </a:lnTo>
                <a:lnTo>
                  <a:pt x="2928412" y="0"/>
                </a:lnTo>
                <a:close/>
              </a:path>
              <a:path w="4571691" h="1536700">
                <a:moveTo>
                  <a:pt x="3405825" y="0"/>
                </a:moveTo>
                <a:lnTo>
                  <a:pt x="3392990" y="12700"/>
                </a:lnTo>
                <a:lnTo>
                  <a:pt x="3410007" y="12700"/>
                </a:lnTo>
                <a:lnTo>
                  <a:pt x="3405825" y="0"/>
                </a:lnTo>
                <a:close/>
              </a:path>
              <a:path w="4571691" h="1536700">
                <a:moveTo>
                  <a:pt x="3430913" y="0"/>
                </a:moveTo>
                <a:lnTo>
                  <a:pt x="3427351" y="0"/>
                </a:lnTo>
                <a:lnTo>
                  <a:pt x="3428100" y="12700"/>
                </a:lnTo>
                <a:lnTo>
                  <a:pt x="3434570" y="12700"/>
                </a:lnTo>
                <a:lnTo>
                  <a:pt x="3430913" y="0"/>
                </a:lnTo>
                <a:close/>
              </a:path>
              <a:path w="4571691" h="1536700">
                <a:moveTo>
                  <a:pt x="3441788" y="0"/>
                </a:moveTo>
                <a:lnTo>
                  <a:pt x="3434570" y="12700"/>
                </a:lnTo>
                <a:lnTo>
                  <a:pt x="3441788" y="12700"/>
                </a:lnTo>
                <a:lnTo>
                  <a:pt x="3441788" y="0"/>
                </a:lnTo>
                <a:close/>
              </a:path>
              <a:path w="4571691" h="1536700">
                <a:moveTo>
                  <a:pt x="4186415" y="0"/>
                </a:moveTo>
                <a:lnTo>
                  <a:pt x="4171265" y="12700"/>
                </a:lnTo>
                <a:lnTo>
                  <a:pt x="4198219" y="12700"/>
                </a:lnTo>
                <a:lnTo>
                  <a:pt x="4186415" y="0"/>
                </a:lnTo>
                <a:close/>
              </a:path>
              <a:path w="4571691" h="1536700">
                <a:moveTo>
                  <a:pt x="4223885" y="0"/>
                </a:moveTo>
                <a:lnTo>
                  <a:pt x="4219672" y="0"/>
                </a:lnTo>
                <a:lnTo>
                  <a:pt x="4220446" y="12700"/>
                </a:lnTo>
                <a:lnTo>
                  <a:pt x="4228210" y="12700"/>
                </a:lnTo>
                <a:lnTo>
                  <a:pt x="4223885" y="0"/>
                </a:lnTo>
                <a:close/>
              </a:path>
              <a:path w="4571691" h="1536700">
                <a:moveTo>
                  <a:pt x="4236580" y="0"/>
                </a:moveTo>
                <a:lnTo>
                  <a:pt x="4228210" y="12700"/>
                </a:lnTo>
                <a:lnTo>
                  <a:pt x="4236497" y="12700"/>
                </a:lnTo>
                <a:lnTo>
                  <a:pt x="4236580" y="0"/>
                </a:lnTo>
                <a:close/>
              </a:path>
            </a:pathLst>
          </a:custGeom>
          <a:solidFill>
            <a:srgbClr val="7CADE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9737366" y="9344905"/>
            <a:ext cx="1162121" cy="101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9712159" y="8849605"/>
            <a:ext cx="1191574" cy="495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9557258" y="8646405"/>
            <a:ext cx="1720040" cy="101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9446507" y="8011405"/>
            <a:ext cx="1877098" cy="635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9463104" y="7605005"/>
            <a:ext cx="1859938" cy="406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9507322" y="7198605"/>
            <a:ext cx="1565592" cy="406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9851867" y="7185905"/>
            <a:ext cx="46570" cy="127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9962084" y="7109705"/>
            <a:ext cx="948146" cy="1143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1097070" y="5353807"/>
            <a:ext cx="1877096" cy="93377"/>
          </a:xfrm>
          <a:custGeom>
            <a:avLst/>
            <a:gdLst/>
            <a:ahLst/>
            <a:cxnLst/>
            <a:rect l="l" t="t" r="r" b="b"/>
            <a:pathLst>
              <a:path w="1877096" h="93377">
                <a:moveTo>
                  <a:pt x="0" y="93377"/>
                </a:moveTo>
                <a:lnTo>
                  <a:pt x="1877096" y="93377"/>
                </a:lnTo>
                <a:lnTo>
                  <a:pt x="1877096" y="0"/>
                </a:lnTo>
                <a:lnTo>
                  <a:pt x="0" y="0"/>
                </a:lnTo>
                <a:lnTo>
                  <a:pt x="0" y="93377"/>
                </a:lnTo>
                <a:close/>
              </a:path>
            </a:pathLst>
          </a:custGeom>
          <a:solidFill>
            <a:srgbClr val="FFBD1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478934" y="3058171"/>
            <a:ext cx="546100" cy="5461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33655">
              <a:lnSpc>
                <a:spcPct val="100000"/>
              </a:lnSpc>
            </a:pPr>
            <a:fld id="{81D60167-4931-47E6-BA6A-407CBD079E47}" type="slidenum">
              <a:rPr dirty="0" smtClean="0" sz="1400" spc="45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37896" y="2190860"/>
            <a:ext cx="7853177" cy="3762442"/>
          </a:xfrm>
          <a:custGeom>
            <a:avLst/>
            <a:gdLst/>
            <a:ahLst/>
            <a:cxnLst/>
            <a:rect l="l" t="t" r="r" b="b"/>
            <a:pathLst>
              <a:path w="7853177" h="3762442">
                <a:moveTo>
                  <a:pt x="0" y="3762442"/>
                </a:moveTo>
                <a:lnTo>
                  <a:pt x="7853177" y="3762442"/>
                </a:lnTo>
                <a:lnTo>
                  <a:pt x="7853177" y="0"/>
                </a:lnTo>
                <a:lnTo>
                  <a:pt x="0" y="0"/>
                </a:lnTo>
                <a:lnTo>
                  <a:pt x="0" y="3762442"/>
                </a:lnTo>
                <a:close/>
              </a:path>
            </a:pathLst>
          </a:custGeom>
          <a:solidFill>
            <a:srgbClr val="F9DAF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75466" y="6191514"/>
            <a:ext cx="2457450" cy="3962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400" spc="-260" u="sng">
                <a:latin typeface="Arial"/>
                <a:cs typeface="Arial"/>
              </a:rPr>
              <a:t>T</a:t>
            </a:r>
            <a:r>
              <a:rPr dirty="0" smtClean="0" sz="2400" spc="90" u="sng">
                <a:latin typeface="Arial"/>
                <a:cs typeface="Arial"/>
              </a:rPr>
              <a:t>a</a:t>
            </a:r>
            <a:r>
              <a:rPr dirty="0" smtClean="0" sz="2400" spc="95" u="sng">
                <a:latin typeface="Arial"/>
                <a:cs typeface="Arial"/>
              </a:rPr>
              <a:t>ilo</a:t>
            </a:r>
            <a:r>
              <a:rPr dirty="0" smtClean="0" sz="2400" spc="215" u="sng">
                <a:latin typeface="Arial"/>
                <a:cs typeface="Arial"/>
              </a:rPr>
              <a:t>r</a:t>
            </a:r>
            <a:r>
              <a:rPr dirty="0" smtClean="0" sz="2400" spc="-70" u="sng">
                <a:latin typeface="Arial"/>
                <a:cs typeface="Arial"/>
              </a:rPr>
              <a:t>e</a:t>
            </a:r>
            <a:r>
              <a:rPr dirty="0" smtClean="0" sz="2400" spc="90" u="sng">
                <a:latin typeface="Arial"/>
                <a:cs typeface="Arial"/>
              </a:rPr>
              <a:t>d</a:t>
            </a:r>
            <a:r>
              <a:rPr dirty="0" smtClean="0" sz="2400" spc="75" u="sng">
                <a:latin typeface="Arial"/>
                <a:cs typeface="Arial"/>
              </a:rPr>
              <a:t> </a:t>
            </a:r>
            <a:r>
              <a:rPr dirty="0" smtClean="0" sz="2400" spc="215" u="sng">
                <a:latin typeface="Arial"/>
                <a:cs typeface="Arial"/>
              </a:rPr>
              <a:t>r</a:t>
            </a:r>
            <a:r>
              <a:rPr dirty="0" smtClean="0" sz="2400" spc="-70" u="sng">
                <a:latin typeface="Arial"/>
                <a:cs typeface="Arial"/>
              </a:rPr>
              <a:t>e</a:t>
            </a:r>
            <a:r>
              <a:rPr dirty="0" smtClean="0" sz="2400" spc="50" u="sng">
                <a:latin typeface="Arial"/>
                <a:cs typeface="Arial"/>
              </a:rPr>
              <a:t>g</a:t>
            </a:r>
            <a:r>
              <a:rPr dirty="0" smtClean="0" sz="2400" spc="160" u="sng">
                <a:latin typeface="Arial"/>
                <a:cs typeface="Arial"/>
              </a:rPr>
              <a:t>im</a:t>
            </a:r>
            <a:r>
              <a:rPr dirty="0" smtClean="0" sz="2400" spc="-70" u="sng">
                <a:latin typeface="Arial"/>
                <a:cs typeface="Arial"/>
              </a:rPr>
              <a:t>e</a:t>
            </a:r>
            <a:r>
              <a:rPr dirty="0" smtClean="0" sz="2400" spc="120" u="sng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39202" y="2821765"/>
            <a:ext cx="7465059" cy="25050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105">
                <a:solidFill>
                  <a:srgbClr val="D46F7E"/>
                </a:solidFill>
                <a:latin typeface="Arial"/>
                <a:cs typeface="Arial"/>
              </a:rPr>
              <a:t>Extended</a:t>
            </a:r>
            <a:r>
              <a:rPr dirty="0" smtClean="0" sz="2500" spc="105">
                <a:solidFill>
                  <a:srgbClr val="D46F7E"/>
                </a:solidFill>
                <a:latin typeface="Arial"/>
                <a:cs typeface="Arial"/>
              </a:rPr>
              <a:t> </a:t>
            </a:r>
            <a:r>
              <a:rPr dirty="0" smtClean="0" sz="2500" spc="120">
                <a:solidFill>
                  <a:srgbClr val="D46F7E"/>
                </a:solidFill>
                <a:latin typeface="Arial"/>
                <a:cs typeface="Arial"/>
              </a:rPr>
              <a:t>regimen: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1100"/>
              </a:lnSpc>
              <a:spcBef>
                <a:spcPts val="60"/>
              </a:spcBef>
            </a:pPr>
            <a:endParaRPr sz="1100"/>
          </a:p>
          <a:p>
            <a:pPr marL="12700">
              <a:lnSpc>
                <a:spcPct val="100000"/>
              </a:lnSpc>
            </a:pPr>
            <a:r>
              <a:rPr dirty="0" smtClean="0" sz="2500" spc="70">
                <a:latin typeface="Arial"/>
                <a:cs typeface="Arial"/>
              </a:rPr>
              <a:t>Reduce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5">
                <a:latin typeface="Arial"/>
                <a:cs typeface="Arial"/>
              </a:rPr>
              <a:t>the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5">
                <a:latin typeface="Arial"/>
                <a:cs typeface="Arial"/>
              </a:rPr>
              <a:t>frequency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75">
                <a:latin typeface="Arial"/>
                <a:cs typeface="Arial"/>
              </a:rPr>
              <a:t>of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0">
                <a:latin typeface="Arial"/>
                <a:cs typeface="Arial"/>
              </a:rPr>
              <a:t>hormone-free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0">
                <a:latin typeface="Arial"/>
                <a:cs typeface="Arial"/>
              </a:rPr>
              <a:t>interval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20"/>
              </a:spcBef>
            </a:pPr>
            <a:endParaRPr sz="1300"/>
          </a:p>
          <a:p>
            <a:pPr marL="12700">
              <a:lnSpc>
                <a:spcPct val="100000"/>
              </a:lnSpc>
            </a:pPr>
            <a:r>
              <a:rPr dirty="0" smtClean="0" sz="2500" spc="60">
                <a:solidFill>
                  <a:srgbClr val="DB7282"/>
                </a:solidFill>
                <a:latin typeface="Arial"/>
                <a:cs typeface="Arial"/>
              </a:rPr>
              <a:t>Continuous</a:t>
            </a:r>
            <a:r>
              <a:rPr dirty="0" smtClean="0" sz="2500" spc="105">
                <a:solidFill>
                  <a:srgbClr val="DB7282"/>
                </a:solidFill>
                <a:latin typeface="Arial"/>
                <a:cs typeface="Arial"/>
              </a:rPr>
              <a:t> </a:t>
            </a:r>
            <a:r>
              <a:rPr dirty="0" smtClean="0" sz="2500" spc="120">
                <a:solidFill>
                  <a:srgbClr val="DB7282"/>
                </a:solidFill>
                <a:latin typeface="Arial"/>
                <a:cs typeface="Arial"/>
              </a:rPr>
              <a:t>regimen: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1100"/>
              </a:lnSpc>
              <a:spcBef>
                <a:spcPts val="60"/>
              </a:spcBef>
            </a:pPr>
            <a:endParaRPr sz="1100"/>
          </a:p>
          <a:p>
            <a:pPr marL="12700">
              <a:lnSpc>
                <a:spcPct val="100000"/>
              </a:lnSpc>
            </a:pPr>
            <a:r>
              <a:rPr dirty="0" smtClean="0" sz="2500" spc="80">
                <a:latin typeface="Arial"/>
                <a:cs typeface="Arial"/>
              </a:rPr>
              <a:t>Abolish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75">
                <a:latin typeface="Arial"/>
                <a:cs typeface="Arial"/>
              </a:rPr>
              <a:t>of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80">
                <a:latin typeface="Arial"/>
                <a:cs typeface="Arial"/>
              </a:rPr>
              <a:t>hormone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45">
                <a:latin typeface="Arial"/>
                <a:cs typeface="Arial"/>
              </a:rPr>
              <a:t>free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0">
                <a:latin typeface="Arial"/>
                <a:cs typeface="Arial"/>
              </a:rPr>
              <a:t>interval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07958" y="7713201"/>
            <a:ext cx="5775960" cy="3613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300" spc="70">
                <a:latin typeface="Arial"/>
                <a:cs typeface="Arial"/>
              </a:rPr>
              <a:t>Safe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00">
                <a:latin typeface="Arial"/>
                <a:cs typeface="Arial"/>
              </a:rPr>
              <a:t>and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90">
                <a:latin typeface="Arial"/>
                <a:cs typeface="Arial"/>
              </a:rPr>
              <a:t>effective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60">
                <a:latin typeface="Arial"/>
                <a:cs typeface="Arial"/>
              </a:rPr>
              <a:t>as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65">
                <a:latin typeface="Arial"/>
                <a:cs typeface="Arial"/>
              </a:rPr>
              <a:t>standard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14">
                <a:latin typeface="Arial"/>
                <a:cs typeface="Arial"/>
              </a:rPr>
              <a:t>regimen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457834">
              <a:lnSpc>
                <a:spcPts val="5730"/>
              </a:lnSpc>
            </a:pPr>
            <a:r>
              <a:rPr dirty="0" smtClean="0" sz="4800">
                <a:solidFill>
                  <a:srgbClr val="2F47A0"/>
                </a:solidFill>
                <a:latin typeface="Impact"/>
                <a:cs typeface="Impact"/>
              </a:rPr>
              <a:t>How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is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35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OC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u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s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?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89686" y="2772519"/>
            <a:ext cx="3126197" cy="3126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10394781" y="9356734"/>
            <a:ext cx="866207" cy="38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10039983" y="8366134"/>
            <a:ext cx="1607360" cy="990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33655">
              <a:lnSpc>
                <a:spcPct val="100000"/>
              </a:lnSpc>
            </a:pPr>
            <a:fld id="{81D60167-4931-47E6-BA6A-407CBD079E47}" type="slidenum">
              <a:rPr dirty="0" smtClean="0" sz="1400" spc="45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2460" y="2807427"/>
            <a:ext cx="12119879" cy="4138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457834">
              <a:lnSpc>
                <a:spcPts val="5730"/>
              </a:lnSpc>
            </a:pPr>
            <a:r>
              <a:rPr dirty="0" smtClean="0" sz="4800">
                <a:solidFill>
                  <a:srgbClr val="2F47A0"/>
                </a:solidFill>
                <a:latin typeface="Impact"/>
                <a:cs typeface="Impact"/>
              </a:rPr>
              <a:t>How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is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35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OC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u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s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?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33655">
              <a:lnSpc>
                <a:spcPct val="100000"/>
              </a:lnSpc>
            </a:pPr>
            <a:fld id="{81D60167-4931-47E6-BA6A-407CBD079E47}" type="slidenum">
              <a:rPr dirty="0" smtClean="0" sz="1400" spc="45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22199" y="7184070"/>
            <a:ext cx="5537835" cy="2686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5">
                <a:latin typeface="Arial"/>
                <a:cs typeface="Arial"/>
              </a:rPr>
              <a:t>F</a:t>
            </a:r>
            <a:r>
              <a:rPr dirty="0" smtClean="0" sz="1600" spc="-75">
                <a:latin typeface="Arial"/>
                <a:cs typeface="Arial"/>
              </a:rPr>
              <a:t>S</a:t>
            </a:r>
            <a:r>
              <a:rPr dirty="0" smtClean="0" sz="1600" spc="-120">
                <a:latin typeface="Arial"/>
                <a:cs typeface="Arial"/>
              </a:rPr>
              <a:t>R</a:t>
            </a:r>
            <a:r>
              <a:rPr dirty="0" smtClean="0" sz="1600" spc="30">
                <a:latin typeface="Arial"/>
                <a:cs typeface="Arial"/>
              </a:rPr>
              <a:t>H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35">
                <a:latin typeface="Arial"/>
                <a:cs typeface="Arial"/>
              </a:rPr>
              <a:t>g</a:t>
            </a:r>
            <a:r>
              <a:rPr dirty="0" smtClean="0" sz="1600" spc="85">
                <a:latin typeface="Arial"/>
                <a:cs typeface="Arial"/>
              </a:rPr>
              <a:t>u</a:t>
            </a:r>
            <a:r>
              <a:rPr dirty="0" smtClean="0" sz="1600" spc="105">
                <a:latin typeface="Arial"/>
                <a:cs typeface="Arial"/>
              </a:rPr>
              <a:t>id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95">
                <a:latin typeface="Arial"/>
                <a:cs typeface="Arial"/>
              </a:rPr>
              <a:t>lin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-40">
                <a:latin typeface="Arial"/>
                <a:cs typeface="Arial"/>
              </a:rPr>
              <a:t>: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40">
                <a:latin typeface="Arial"/>
                <a:cs typeface="Arial"/>
              </a:rPr>
              <a:t>b</a:t>
            </a:r>
            <a:r>
              <a:rPr dirty="0" smtClean="0" sz="1600" spc="110">
                <a:latin typeface="Arial"/>
                <a:cs typeface="Arial"/>
              </a:rPr>
              <a:t>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60">
                <a:latin typeface="Arial"/>
                <a:cs typeface="Arial"/>
              </a:rPr>
              <a:t>d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5">
                <a:latin typeface="Arial"/>
                <a:cs typeface="Arial"/>
              </a:rPr>
              <a:t>ho</a:t>
            </a:r>
            <a:r>
              <a:rPr dirty="0" smtClean="0" sz="1600" spc="185">
                <a:latin typeface="Arial"/>
                <a:cs typeface="Arial"/>
              </a:rPr>
              <a:t>r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70">
                <a:latin typeface="Arial"/>
                <a:cs typeface="Arial"/>
              </a:rPr>
              <a:t>l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145">
                <a:latin typeface="Arial"/>
                <a:cs typeface="Arial"/>
              </a:rPr>
              <a:t>r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20">
                <a:latin typeface="Arial"/>
                <a:cs typeface="Arial"/>
              </a:rPr>
              <a:t>p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60">
                <a:latin typeface="Arial"/>
                <a:cs typeface="Arial"/>
              </a:rPr>
              <a:t>io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-80">
                <a:latin typeface="Arial"/>
                <a:cs typeface="Arial"/>
              </a:rPr>
              <a:t>,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95">
                <a:latin typeface="Arial"/>
                <a:cs typeface="Arial"/>
              </a:rPr>
              <a:t>2</a:t>
            </a:r>
            <a:r>
              <a:rPr dirty="0" smtClean="0" sz="1600" spc="355">
                <a:latin typeface="Arial"/>
                <a:cs typeface="Arial"/>
              </a:rPr>
              <a:t>0</a:t>
            </a:r>
            <a:r>
              <a:rPr dirty="0" smtClean="0" sz="1600" spc="-40">
                <a:latin typeface="Arial"/>
                <a:cs typeface="Arial"/>
              </a:rPr>
              <a:t>1</a:t>
            </a:r>
            <a:r>
              <a:rPr dirty="0" smtClean="0" sz="1600" spc="160">
                <a:latin typeface="Arial"/>
                <a:cs typeface="Arial"/>
              </a:rPr>
              <a:t>9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43740" y="1024896"/>
            <a:ext cx="666474" cy="0"/>
          </a:xfrm>
          <a:custGeom>
            <a:avLst/>
            <a:gdLst/>
            <a:ahLst/>
            <a:cxnLst/>
            <a:rect l="l" t="t" r="r" b="b"/>
            <a:pathLst>
              <a:path w="666474" h="0">
                <a:moveTo>
                  <a:pt x="0" y="0"/>
                </a:moveTo>
                <a:lnTo>
                  <a:pt x="666474" y="0"/>
                </a:lnTo>
              </a:path>
            </a:pathLst>
          </a:custGeom>
          <a:ln w="85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2443740" y="1024896"/>
            <a:ext cx="0" cy="7934408"/>
          </a:xfrm>
          <a:custGeom>
            <a:avLst/>
            <a:gdLst/>
            <a:ahLst/>
            <a:cxnLst/>
            <a:rect l="l" t="t" r="r" b="b"/>
            <a:pathLst>
              <a:path w="0" h="7934408">
                <a:moveTo>
                  <a:pt x="0" y="7934408"/>
                </a:moveTo>
                <a:lnTo>
                  <a:pt x="0" y="0"/>
                </a:lnTo>
              </a:path>
            </a:pathLst>
          </a:custGeom>
          <a:ln w="85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3110214" y="1024896"/>
            <a:ext cx="931355" cy="0"/>
          </a:xfrm>
          <a:custGeom>
            <a:avLst/>
            <a:gdLst/>
            <a:ahLst/>
            <a:cxnLst/>
            <a:rect l="l" t="t" r="r" b="b"/>
            <a:pathLst>
              <a:path w="931355" h="0">
                <a:moveTo>
                  <a:pt x="0" y="0"/>
                </a:moveTo>
                <a:lnTo>
                  <a:pt x="931355" y="0"/>
                </a:lnTo>
              </a:path>
            </a:pathLst>
          </a:custGeom>
          <a:ln w="8544">
            <a:solidFill>
              <a:srgbClr val="28282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4041570" y="1024896"/>
            <a:ext cx="7245775" cy="0"/>
          </a:xfrm>
          <a:custGeom>
            <a:avLst/>
            <a:gdLst/>
            <a:ahLst/>
            <a:cxnLst/>
            <a:rect l="l" t="t" r="r" b="b"/>
            <a:pathLst>
              <a:path w="7245775" h="0">
                <a:moveTo>
                  <a:pt x="0" y="0"/>
                </a:moveTo>
                <a:lnTo>
                  <a:pt x="7245775" y="0"/>
                </a:lnTo>
              </a:path>
            </a:pathLst>
          </a:custGeom>
          <a:ln w="85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451709" y="1059059"/>
            <a:ext cx="0" cy="1298202"/>
          </a:xfrm>
          <a:custGeom>
            <a:avLst/>
            <a:gdLst/>
            <a:ahLst/>
            <a:cxnLst/>
            <a:rect l="l" t="t" r="r" b="b"/>
            <a:pathLst>
              <a:path w="0" h="1298202">
                <a:moveTo>
                  <a:pt x="0" y="1298202"/>
                </a:moveTo>
                <a:lnTo>
                  <a:pt x="0" y="0"/>
                </a:lnTo>
              </a:path>
            </a:pathLst>
          </a:custGeom>
          <a:ln w="17089">
            <a:solidFill>
              <a:srgbClr val="70340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194508" y="1059059"/>
            <a:ext cx="0" cy="2549419"/>
          </a:xfrm>
          <a:custGeom>
            <a:avLst/>
            <a:gdLst/>
            <a:ahLst/>
            <a:cxnLst/>
            <a:rect l="l" t="t" r="r" b="b"/>
            <a:pathLst>
              <a:path w="0" h="2549419">
                <a:moveTo>
                  <a:pt x="0" y="2549419"/>
                </a:moveTo>
                <a:lnTo>
                  <a:pt x="0" y="0"/>
                </a:lnTo>
              </a:path>
            </a:pathLst>
          </a:custGeom>
          <a:ln w="17089">
            <a:solidFill>
              <a:srgbClr val="7467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194508" y="3659746"/>
            <a:ext cx="0" cy="5273936"/>
          </a:xfrm>
          <a:custGeom>
            <a:avLst/>
            <a:gdLst/>
            <a:ahLst/>
            <a:cxnLst/>
            <a:rect l="l" t="t" r="r" b="b"/>
            <a:pathLst>
              <a:path w="0" h="5273936">
                <a:moveTo>
                  <a:pt x="0" y="5273936"/>
                </a:moveTo>
                <a:lnTo>
                  <a:pt x="0" y="0"/>
                </a:lnTo>
              </a:path>
            </a:pathLst>
          </a:custGeom>
          <a:ln w="17089">
            <a:solidFill>
              <a:srgbClr val="74675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185963" y="1178631"/>
            <a:ext cx="2144682" cy="0"/>
          </a:xfrm>
          <a:custGeom>
            <a:avLst/>
            <a:gdLst/>
            <a:ahLst/>
            <a:cxnLst/>
            <a:rect l="l" t="t" r="r" b="b"/>
            <a:pathLst>
              <a:path w="2144682" h="0">
                <a:moveTo>
                  <a:pt x="0" y="0"/>
                </a:moveTo>
                <a:lnTo>
                  <a:pt x="2144682" y="0"/>
                </a:lnTo>
              </a:path>
            </a:pathLst>
          </a:custGeom>
          <a:ln w="51267">
            <a:solidFill>
              <a:srgbClr val="EF77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9552802" y="1059059"/>
            <a:ext cx="0" cy="1298202"/>
          </a:xfrm>
          <a:custGeom>
            <a:avLst/>
            <a:gdLst/>
            <a:ahLst/>
            <a:cxnLst/>
            <a:rect l="l" t="t" r="r" b="b"/>
            <a:pathLst>
              <a:path w="0" h="1298202">
                <a:moveTo>
                  <a:pt x="0" y="1298202"/>
                </a:moveTo>
                <a:lnTo>
                  <a:pt x="0" y="0"/>
                </a:lnTo>
              </a:path>
            </a:pathLst>
          </a:custGeom>
          <a:ln w="17089">
            <a:solidFill>
              <a:srgbClr val="70340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1257439" y="1059059"/>
            <a:ext cx="0" cy="1434855"/>
          </a:xfrm>
          <a:custGeom>
            <a:avLst/>
            <a:gdLst/>
            <a:ahLst/>
            <a:cxnLst/>
            <a:rect l="l" t="t" r="r" b="b"/>
            <a:pathLst>
              <a:path w="0" h="1434855">
                <a:moveTo>
                  <a:pt x="0" y="1434855"/>
                </a:moveTo>
                <a:lnTo>
                  <a:pt x="0" y="0"/>
                </a:lnTo>
              </a:path>
            </a:pathLst>
          </a:custGeom>
          <a:ln w="8544">
            <a:solidFill>
              <a:srgbClr val="3F28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194508" y="1161549"/>
            <a:ext cx="0" cy="290386"/>
          </a:xfrm>
          <a:custGeom>
            <a:avLst/>
            <a:gdLst/>
            <a:ahLst/>
            <a:cxnLst/>
            <a:rect l="l" t="t" r="r" b="b"/>
            <a:pathLst>
              <a:path w="0" h="290386">
                <a:moveTo>
                  <a:pt x="0" y="290386"/>
                </a:moveTo>
                <a:lnTo>
                  <a:pt x="0" y="0"/>
                </a:lnTo>
              </a:path>
            </a:pathLst>
          </a:custGeom>
          <a:ln w="17089">
            <a:solidFill>
              <a:srgbClr val="70380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185963" y="1434854"/>
            <a:ext cx="2213037" cy="0"/>
          </a:xfrm>
          <a:custGeom>
            <a:avLst/>
            <a:gdLst/>
            <a:ahLst/>
            <a:cxnLst/>
            <a:rect l="l" t="t" r="r" b="b"/>
            <a:pathLst>
              <a:path w="2213037" h="0">
                <a:moveTo>
                  <a:pt x="0" y="0"/>
                </a:moveTo>
                <a:lnTo>
                  <a:pt x="2213037" y="0"/>
                </a:lnTo>
              </a:path>
            </a:pathLst>
          </a:custGeom>
          <a:ln w="59811">
            <a:solidFill>
              <a:srgbClr val="EF77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9544258" y="1434854"/>
            <a:ext cx="1529473" cy="0"/>
          </a:xfrm>
          <a:custGeom>
            <a:avLst/>
            <a:gdLst/>
            <a:ahLst/>
            <a:cxnLst/>
            <a:rect l="l" t="t" r="r" b="b"/>
            <a:pathLst>
              <a:path w="1529473" h="0">
                <a:moveTo>
                  <a:pt x="0" y="0"/>
                </a:moveTo>
                <a:lnTo>
                  <a:pt x="1529473" y="0"/>
                </a:lnTo>
              </a:path>
            </a:pathLst>
          </a:custGeom>
          <a:ln w="59811">
            <a:solidFill>
              <a:srgbClr val="EF77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194508" y="1469019"/>
            <a:ext cx="0" cy="580774"/>
          </a:xfrm>
          <a:custGeom>
            <a:avLst/>
            <a:gdLst/>
            <a:ahLst/>
            <a:cxnLst/>
            <a:rect l="l" t="t" r="r" b="b"/>
            <a:pathLst>
              <a:path w="0" h="580774">
                <a:moveTo>
                  <a:pt x="0" y="580774"/>
                </a:moveTo>
                <a:lnTo>
                  <a:pt x="0" y="0"/>
                </a:lnTo>
              </a:path>
            </a:pathLst>
          </a:custGeom>
          <a:ln w="34178">
            <a:solidFill>
              <a:srgbClr val="70380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185963" y="1545885"/>
            <a:ext cx="2213037" cy="0"/>
          </a:xfrm>
          <a:custGeom>
            <a:avLst/>
            <a:gdLst/>
            <a:ahLst/>
            <a:cxnLst/>
            <a:rect l="l" t="t" r="r" b="b"/>
            <a:pathLst>
              <a:path w="2213037" h="0">
                <a:moveTo>
                  <a:pt x="0" y="0"/>
                </a:moveTo>
                <a:lnTo>
                  <a:pt x="2213037" y="0"/>
                </a:lnTo>
              </a:path>
            </a:pathLst>
          </a:custGeom>
          <a:ln w="25633">
            <a:solidFill>
              <a:srgbClr val="EF7C2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469374" y="1691079"/>
            <a:ext cx="657929" cy="0"/>
          </a:xfrm>
          <a:custGeom>
            <a:avLst/>
            <a:gdLst/>
            <a:ahLst/>
            <a:cxnLst/>
            <a:rect l="l" t="t" r="r" b="b"/>
            <a:pathLst>
              <a:path w="657929" h="0">
                <a:moveTo>
                  <a:pt x="0" y="0"/>
                </a:moveTo>
                <a:lnTo>
                  <a:pt x="657929" y="0"/>
                </a:lnTo>
              </a:path>
            </a:pathLst>
          </a:custGeom>
          <a:ln w="51267">
            <a:solidFill>
              <a:srgbClr val="EB772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3093125" y="1695349"/>
            <a:ext cx="700652" cy="0"/>
          </a:xfrm>
          <a:custGeom>
            <a:avLst/>
            <a:gdLst/>
            <a:ahLst/>
            <a:cxnLst/>
            <a:rect l="l" t="t" r="r" b="b"/>
            <a:pathLst>
              <a:path w="700652" h="0">
                <a:moveTo>
                  <a:pt x="0" y="0"/>
                </a:moveTo>
                <a:lnTo>
                  <a:pt x="700652" y="0"/>
                </a:lnTo>
              </a:path>
            </a:pathLst>
          </a:custGeom>
          <a:ln w="42722">
            <a:solidFill>
              <a:srgbClr val="F477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4443164" y="1691079"/>
            <a:ext cx="615207" cy="0"/>
          </a:xfrm>
          <a:custGeom>
            <a:avLst/>
            <a:gdLst/>
            <a:ahLst/>
            <a:cxnLst/>
            <a:rect l="l" t="t" r="r" b="b"/>
            <a:pathLst>
              <a:path w="615207" h="0">
                <a:moveTo>
                  <a:pt x="0" y="0"/>
                </a:moveTo>
                <a:lnTo>
                  <a:pt x="615207" y="0"/>
                </a:lnTo>
              </a:path>
            </a:pathLst>
          </a:custGeom>
          <a:ln w="51267">
            <a:solidFill>
              <a:srgbClr val="EB74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185963" y="1699620"/>
            <a:ext cx="401594" cy="0"/>
          </a:xfrm>
          <a:custGeom>
            <a:avLst/>
            <a:gdLst/>
            <a:ahLst/>
            <a:cxnLst/>
            <a:rect l="l" t="t" r="r" b="b"/>
            <a:pathLst>
              <a:path w="401594" h="0">
                <a:moveTo>
                  <a:pt x="0" y="0"/>
                </a:moveTo>
                <a:lnTo>
                  <a:pt x="401594" y="0"/>
                </a:lnTo>
              </a:path>
            </a:pathLst>
          </a:custGeom>
          <a:ln w="42722">
            <a:solidFill>
              <a:srgbClr val="EB74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9544258" y="1691079"/>
            <a:ext cx="427227" cy="0"/>
          </a:xfrm>
          <a:custGeom>
            <a:avLst/>
            <a:gdLst/>
            <a:ahLst/>
            <a:cxnLst/>
            <a:rect l="l" t="t" r="r" b="b"/>
            <a:pathLst>
              <a:path w="427227" h="0">
                <a:moveTo>
                  <a:pt x="0" y="0"/>
                </a:moveTo>
                <a:lnTo>
                  <a:pt x="427227" y="0"/>
                </a:lnTo>
              </a:path>
            </a:pathLst>
          </a:custGeom>
          <a:ln w="42722">
            <a:solidFill>
              <a:srgbClr val="EB772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2469374" y="1836272"/>
            <a:ext cx="1324404" cy="0"/>
          </a:xfrm>
          <a:custGeom>
            <a:avLst/>
            <a:gdLst/>
            <a:ahLst/>
            <a:cxnLst/>
            <a:rect l="l" t="t" r="r" b="b"/>
            <a:pathLst>
              <a:path w="1324404" h="0">
                <a:moveTo>
                  <a:pt x="0" y="0"/>
                </a:moveTo>
                <a:lnTo>
                  <a:pt x="1324404" y="0"/>
                </a:lnTo>
              </a:path>
            </a:pathLst>
          </a:custGeom>
          <a:ln w="59811">
            <a:solidFill>
              <a:srgbClr val="EF77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185963" y="1947303"/>
            <a:ext cx="1973790" cy="0"/>
          </a:xfrm>
          <a:custGeom>
            <a:avLst/>
            <a:gdLst/>
            <a:ahLst/>
            <a:cxnLst/>
            <a:rect l="l" t="t" r="r" b="b"/>
            <a:pathLst>
              <a:path w="1973790" h="0">
                <a:moveTo>
                  <a:pt x="0" y="0"/>
                </a:moveTo>
                <a:lnTo>
                  <a:pt x="1973790" y="0"/>
                </a:lnTo>
              </a:path>
            </a:pathLst>
          </a:custGeom>
          <a:ln w="59811">
            <a:solidFill>
              <a:srgbClr val="EF77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9544258" y="1947303"/>
            <a:ext cx="435772" cy="0"/>
          </a:xfrm>
          <a:custGeom>
            <a:avLst/>
            <a:gdLst/>
            <a:ahLst/>
            <a:cxnLst/>
            <a:rect l="l" t="t" r="r" b="b"/>
            <a:pathLst>
              <a:path w="435772" h="0">
                <a:moveTo>
                  <a:pt x="0" y="0"/>
                </a:moveTo>
                <a:lnTo>
                  <a:pt x="435772" y="0"/>
                </a:lnTo>
              </a:path>
            </a:pathLst>
          </a:custGeom>
          <a:ln w="42722">
            <a:solidFill>
              <a:srgbClr val="EB74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185963" y="2212068"/>
            <a:ext cx="1495295" cy="0"/>
          </a:xfrm>
          <a:custGeom>
            <a:avLst/>
            <a:gdLst/>
            <a:ahLst/>
            <a:cxnLst/>
            <a:rect l="l" t="t" r="r" b="b"/>
            <a:pathLst>
              <a:path w="1495295" h="0">
                <a:moveTo>
                  <a:pt x="0" y="0"/>
                </a:moveTo>
                <a:lnTo>
                  <a:pt x="1495295" y="0"/>
                </a:lnTo>
              </a:path>
            </a:pathLst>
          </a:custGeom>
          <a:ln w="51267">
            <a:solidFill>
              <a:srgbClr val="EF77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2443740" y="2331640"/>
            <a:ext cx="666474" cy="0"/>
          </a:xfrm>
          <a:custGeom>
            <a:avLst/>
            <a:gdLst/>
            <a:ahLst/>
            <a:cxnLst/>
            <a:rect l="l" t="t" r="r" b="b"/>
            <a:pathLst>
              <a:path w="666474" h="0">
                <a:moveTo>
                  <a:pt x="0" y="0"/>
                </a:moveTo>
                <a:lnTo>
                  <a:pt x="666474" y="0"/>
                </a:lnTo>
              </a:path>
            </a:pathLst>
          </a:custGeom>
          <a:ln w="8544">
            <a:solidFill>
              <a:srgbClr val="745B4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3110214" y="2331640"/>
            <a:ext cx="931355" cy="0"/>
          </a:xfrm>
          <a:custGeom>
            <a:avLst/>
            <a:gdLst/>
            <a:ahLst/>
            <a:cxnLst/>
            <a:rect l="l" t="t" r="r" b="b"/>
            <a:pathLst>
              <a:path w="931355" h="0">
                <a:moveTo>
                  <a:pt x="0" y="0"/>
                </a:moveTo>
                <a:lnTo>
                  <a:pt x="931355" y="0"/>
                </a:lnTo>
              </a:path>
            </a:pathLst>
          </a:custGeom>
          <a:ln w="85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4041570" y="2331640"/>
            <a:ext cx="777553" cy="0"/>
          </a:xfrm>
          <a:custGeom>
            <a:avLst/>
            <a:gdLst/>
            <a:ahLst/>
            <a:cxnLst/>
            <a:rect l="l" t="t" r="r" b="b"/>
            <a:pathLst>
              <a:path w="777553" h="0">
                <a:moveTo>
                  <a:pt x="0" y="0"/>
                </a:moveTo>
                <a:lnTo>
                  <a:pt x="777553" y="0"/>
                </a:lnTo>
              </a:path>
            </a:pathLst>
          </a:custGeom>
          <a:ln w="8544">
            <a:solidFill>
              <a:srgbClr val="70340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4819124" y="2331640"/>
            <a:ext cx="2050691" cy="0"/>
          </a:xfrm>
          <a:custGeom>
            <a:avLst/>
            <a:gdLst/>
            <a:ahLst/>
            <a:cxnLst/>
            <a:rect l="l" t="t" r="r" b="b"/>
            <a:pathLst>
              <a:path w="2050691" h="0">
                <a:moveTo>
                  <a:pt x="0" y="0"/>
                </a:moveTo>
                <a:lnTo>
                  <a:pt x="2050691" y="0"/>
                </a:lnTo>
              </a:path>
            </a:pathLst>
          </a:custGeom>
          <a:ln w="854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6869816" y="2331640"/>
            <a:ext cx="324692" cy="0"/>
          </a:xfrm>
          <a:custGeom>
            <a:avLst/>
            <a:gdLst/>
            <a:ahLst/>
            <a:cxnLst/>
            <a:rect l="l" t="t" r="r" b="b"/>
            <a:pathLst>
              <a:path w="324692" h="0">
                <a:moveTo>
                  <a:pt x="0" y="0"/>
                </a:moveTo>
                <a:lnTo>
                  <a:pt x="324692" y="0"/>
                </a:lnTo>
              </a:path>
            </a:pathLst>
          </a:custGeom>
          <a:ln w="8544">
            <a:solidFill>
              <a:srgbClr val="70380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7194508" y="2220609"/>
            <a:ext cx="0" cy="187897"/>
          </a:xfrm>
          <a:custGeom>
            <a:avLst/>
            <a:gdLst/>
            <a:ahLst/>
            <a:cxnLst/>
            <a:rect l="l" t="t" r="r" b="b"/>
            <a:pathLst>
              <a:path w="0" h="187897">
                <a:moveTo>
                  <a:pt x="0" y="187897"/>
                </a:moveTo>
                <a:lnTo>
                  <a:pt x="0" y="0"/>
                </a:lnTo>
              </a:path>
            </a:pathLst>
          </a:custGeom>
          <a:ln w="42722">
            <a:solidFill>
              <a:srgbClr val="674F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7185963" y="2331640"/>
            <a:ext cx="1495295" cy="0"/>
          </a:xfrm>
          <a:custGeom>
            <a:avLst/>
            <a:gdLst/>
            <a:ahLst/>
            <a:cxnLst/>
            <a:rect l="l" t="t" r="r" b="b"/>
            <a:pathLst>
              <a:path w="1495295" h="0">
                <a:moveTo>
                  <a:pt x="0" y="0"/>
                </a:moveTo>
                <a:lnTo>
                  <a:pt x="1495295" y="0"/>
                </a:lnTo>
              </a:path>
            </a:pathLst>
          </a:custGeom>
          <a:ln w="34178">
            <a:solidFill>
              <a:srgbClr val="EF772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9527168" y="2331640"/>
            <a:ext cx="435772" cy="0"/>
          </a:xfrm>
          <a:custGeom>
            <a:avLst/>
            <a:gdLst/>
            <a:ahLst/>
            <a:cxnLst/>
            <a:rect l="l" t="t" r="r" b="b"/>
            <a:pathLst>
              <a:path w="435772" h="0">
                <a:moveTo>
                  <a:pt x="0" y="0"/>
                </a:moveTo>
                <a:lnTo>
                  <a:pt x="435772" y="0"/>
                </a:lnTo>
              </a:path>
            </a:pathLst>
          </a:custGeom>
          <a:ln w="8544">
            <a:solidFill>
              <a:srgbClr val="70340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9962941" y="2331640"/>
            <a:ext cx="1324404" cy="0"/>
          </a:xfrm>
          <a:custGeom>
            <a:avLst/>
            <a:gdLst/>
            <a:ahLst/>
            <a:cxnLst/>
            <a:rect l="l" t="t" r="r" b="b"/>
            <a:pathLst>
              <a:path w="1324404" h="0">
                <a:moveTo>
                  <a:pt x="0" y="0"/>
                </a:moveTo>
                <a:lnTo>
                  <a:pt x="1324404" y="0"/>
                </a:lnTo>
              </a:path>
            </a:pathLst>
          </a:custGeom>
          <a:ln w="8544">
            <a:solidFill>
              <a:srgbClr val="3F231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4438892" y="2314558"/>
            <a:ext cx="0" cy="145194"/>
          </a:xfrm>
          <a:custGeom>
            <a:avLst/>
            <a:gdLst/>
            <a:ahLst/>
            <a:cxnLst/>
            <a:rect l="l" t="t" r="r" b="b"/>
            <a:pathLst>
              <a:path w="0" h="145194">
                <a:moveTo>
                  <a:pt x="0" y="145194"/>
                </a:moveTo>
                <a:lnTo>
                  <a:pt x="0" y="0"/>
                </a:lnTo>
              </a:path>
            </a:pathLst>
          </a:custGeom>
          <a:ln w="34178">
            <a:solidFill>
              <a:srgbClr val="67872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443164" y="2459752"/>
            <a:ext cx="0" cy="1148726"/>
          </a:xfrm>
          <a:custGeom>
            <a:avLst/>
            <a:gdLst/>
            <a:ahLst/>
            <a:cxnLst/>
            <a:rect l="l" t="t" r="r" b="b"/>
            <a:pathLst>
              <a:path w="0" h="1148726">
                <a:moveTo>
                  <a:pt x="0" y="1148726"/>
                </a:moveTo>
                <a:lnTo>
                  <a:pt x="0" y="0"/>
                </a:lnTo>
              </a:path>
            </a:pathLst>
          </a:custGeom>
          <a:ln w="51267">
            <a:solidFill>
              <a:srgbClr val="44B33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417531" y="2788573"/>
            <a:ext cx="5152360" cy="0"/>
          </a:xfrm>
          <a:custGeom>
            <a:avLst/>
            <a:gdLst/>
            <a:ahLst/>
            <a:cxnLst/>
            <a:rect l="l" t="t" r="r" b="b"/>
            <a:pathLst>
              <a:path w="5152360" h="0">
                <a:moveTo>
                  <a:pt x="0" y="0"/>
                </a:moveTo>
                <a:lnTo>
                  <a:pt x="5152360" y="0"/>
                </a:lnTo>
              </a:path>
            </a:pathLst>
          </a:custGeom>
          <a:ln w="8544">
            <a:solidFill>
              <a:srgbClr val="181C1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9544258" y="2459752"/>
            <a:ext cx="0" cy="1148726"/>
          </a:xfrm>
          <a:custGeom>
            <a:avLst/>
            <a:gdLst/>
            <a:ahLst/>
            <a:cxnLst/>
            <a:rect l="l" t="t" r="r" b="b"/>
            <a:pathLst>
              <a:path w="0" h="1148726">
                <a:moveTo>
                  <a:pt x="0" y="1148726"/>
                </a:moveTo>
                <a:lnTo>
                  <a:pt x="0" y="0"/>
                </a:lnTo>
              </a:path>
            </a:pathLst>
          </a:custGeom>
          <a:ln w="42722">
            <a:solidFill>
              <a:srgbClr val="44B33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9522897" y="3661876"/>
            <a:ext cx="42722" cy="0"/>
          </a:xfrm>
          <a:custGeom>
            <a:avLst/>
            <a:gdLst/>
            <a:ahLst/>
            <a:cxnLst/>
            <a:rect l="l" t="t" r="r" b="b"/>
            <a:pathLst>
              <a:path w="42722" h="0">
                <a:moveTo>
                  <a:pt x="0" y="0"/>
                </a:moveTo>
                <a:lnTo>
                  <a:pt x="42722" y="0"/>
                </a:lnTo>
              </a:path>
            </a:pathLst>
          </a:custGeom>
          <a:ln w="42722">
            <a:solidFill>
              <a:srgbClr val="44B33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9501535" y="2788573"/>
            <a:ext cx="478495" cy="0"/>
          </a:xfrm>
          <a:custGeom>
            <a:avLst/>
            <a:gdLst/>
            <a:ahLst/>
            <a:cxnLst/>
            <a:rect l="l" t="t" r="r" b="b"/>
            <a:pathLst>
              <a:path w="478495" h="0">
                <a:moveTo>
                  <a:pt x="0" y="0"/>
                </a:moveTo>
                <a:lnTo>
                  <a:pt x="478495" y="0"/>
                </a:lnTo>
              </a:path>
            </a:pathLst>
          </a:custGeom>
          <a:ln w="8544">
            <a:solidFill>
              <a:srgbClr val="1F3F1C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9945852" y="2788573"/>
            <a:ext cx="1315859" cy="0"/>
          </a:xfrm>
          <a:custGeom>
            <a:avLst/>
            <a:gdLst/>
            <a:ahLst/>
            <a:cxnLst/>
            <a:rect l="l" t="t" r="r" b="b"/>
            <a:pathLst>
              <a:path w="1315859" h="0">
                <a:moveTo>
                  <a:pt x="0" y="0"/>
                </a:moveTo>
                <a:lnTo>
                  <a:pt x="1315859" y="0"/>
                </a:lnTo>
              </a:path>
            </a:pathLst>
          </a:custGeom>
          <a:ln w="8544">
            <a:solidFill>
              <a:srgbClr val="131313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11257439" y="2459752"/>
            <a:ext cx="0" cy="6473930"/>
          </a:xfrm>
          <a:custGeom>
            <a:avLst/>
            <a:gdLst/>
            <a:ahLst/>
            <a:cxnLst/>
            <a:rect l="l" t="t" r="r" b="b"/>
            <a:pathLst>
              <a:path w="0" h="6473930">
                <a:moveTo>
                  <a:pt x="0" y="6473930"/>
                </a:moveTo>
                <a:lnTo>
                  <a:pt x="0" y="0"/>
                </a:lnTo>
              </a:path>
            </a:pathLst>
          </a:custGeom>
          <a:ln w="8544">
            <a:solidFill>
              <a:srgbClr val="3F3F3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2443740" y="3621302"/>
            <a:ext cx="666474" cy="0"/>
          </a:xfrm>
          <a:custGeom>
            <a:avLst/>
            <a:gdLst/>
            <a:ahLst/>
            <a:cxnLst/>
            <a:rect l="l" t="t" r="r" b="b"/>
            <a:pathLst>
              <a:path w="666474" h="0">
                <a:moveTo>
                  <a:pt x="0" y="0"/>
                </a:moveTo>
                <a:lnTo>
                  <a:pt x="666474" y="0"/>
                </a:lnTo>
              </a:path>
            </a:pathLst>
          </a:custGeom>
          <a:ln w="17089">
            <a:solidFill>
              <a:srgbClr val="747474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3110214" y="3621302"/>
            <a:ext cx="931355" cy="0"/>
          </a:xfrm>
          <a:custGeom>
            <a:avLst/>
            <a:gdLst/>
            <a:ahLst/>
            <a:cxnLst/>
            <a:rect l="l" t="t" r="r" b="b"/>
            <a:pathLst>
              <a:path w="931355" h="0">
                <a:moveTo>
                  <a:pt x="0" y="0"/>
                </a:moveTo>
                <a:lnTo>
                  <a:pt x="931355" y="0"/>
                </a:lnTo>
              </a:path>
            </a:pathLst>
          </a:custGeom>
          <a:ln w="170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4041570" y="3621302"/>
            <a:ext cx="375960" cy="0"/>
          </a:xfrm>
          <a:custGeom>
            <a:avLst/>
            <a:gdLst/>
            <a:ahLst/>
            <a:cxnLst/>
            <a:rect l="l" t="t" r="r" b="b"/>
            <a:pathLst>
              <a:path w="375960" h="0">
                <a:moveTo>
                  <a:pt x="0" y="0"/>
                </a:moveTo>
                <a:lnTo>
                  <a:pt x="375960" y="0"/>
                </a:lnTo>
              </a:path>
            </a:pathLst>
          </a:custGeom>
          <a:ln w="17089">
            <a:solidFill>
              <a:srgbClr val="44B33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4417531" y="3634112"/>
            <a:ext cx="5152360" cy="0"/>
          </a:xfrm>
          <a:custGeom>
            <a:avLst/>
            <a:gdLst/>
            <a:ahLst/>
            <a:cxnLst/>
            <a:rect l="l" t="t" r="r" b="b"/>
            <a:pathLst>
              <a:path w="5152360" h="0">
                <a:moveTo>
                  <a:pt x="0" y="0"/>
                </a:moveTo>
                <a:lnTo>
                  <a:pt x="5152360" y="0"/>
                </a:lnTo>
              </a:path>
            </a:pathLst>
          </a:custGeom>
          <a:ln w="51267">
            <a:solidFill>
              <a:srgbClr val="44B33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9518624" y="3621302"/>
            <a:ext cx="444317" cy="0"/>
          </a:xfrm>
          <a:custGeom>
            <a:avLst/>
            <a:gdLst/>
            <a:ahLst/>
            <a:cxnLst/>
            <a:rect l="l" t="t" r="r" b="b"/>
            <a:pathLst>
              <a:path w="444317" h="0">
                <a:moveTo>
                  <a:pt x="0" y="0"/>
                </a:moveTo>
                <a:lnTo>
                  <a:pt x="444317" y="0"/>
                </a:lnTo>
              </a:path>
            </a:pathLst>
          </a:custGeom>
          <a:ln w="17089">
            <a:solidFill>
              <a:srgbClr val="44B33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9962941" y="3621302"/>
            <a:ext cx="1324404" cy="0"/>
          </a:xfrm>
          <a:custGeom>
            <a:avLst/>
            <a:gdLst/>
            <a:ahLst/>
            <a:cxnLst/>
            <a:rect l="l" t="t" r="r" b="b"/>
            <a:pathLst>
              <a:path w="1324404" h="0">
                <a:moveTo>
                  <a:pt x="0" y="0"/>
                </a:moveTo>
                <a:lnTo>
                  <a:pt x="1324404" y="0"/>
                </a:lnTo>
              </a:path>
            </a:pathLst>
          </a:custGeom>
          <a:ln w="17089">
            <a:solidFill>
              <a:srgbClr val="3F3F3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4451709" y="3595678"/>
            <a:ext cx="0" cy="392877"/>
          </a:xfrm>
          <a:custGeom>
            <a:avLst/>
            <a:gdLst/>
            <a:ahLst/>
            <a:cxnLst/>
            <a:rect l="l" t="t" r="r" b="b"/>
            <a:pathLst>
              <a:path w="0" h="392877">
                <a:moveTo>
                  <a:pt x="0" y="392877"/>
                </a:moveTo>
                <a:lnTo>
                  <a:pt x="0" y="0"/>
                </a:lnTo>
              </a:path>
            </a:pathLst>
          </a:custGeom>
          <a:ln w="17089">
            <a:solidFill>
              <a:srgbClr val="64835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9552802" y="3587138"/>
            <a:ext cx="0" cy="401417"/>
          </a:xfrm>
          <a:custGeom>
            <a:avLst/>
            <a:gdLst/>
            <a:ahLst/>
            <a:cxnLst/>
            <a:rect l="l" t="t" r="r" b="b"/>
            <a:pathLst>
              <a:path w="0" h="401417">
                <a:moveTo>
                  <a:pt x="0" y="401417"/>
                </a:moveTo>
                <a:lnTo>
                  <a:pt x="0" y="0"/>
                </a:lnTo>
              </a:path>
            </a:pathLst>
          </a:custGeom>
          <a:ln w="17089">
            <a:solidFill>
              <a:srgbClr val="648754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4451709" y="3954392"/>
            <a:ext cx="0" cy="4979290"/>
          </a:xfrm>
          <a:custGeom>
            <a:avLst/>
            <a:gdLst/>
            <a:ahLst/>
            <a:cxnLst/>
            <a:rect l="l" t="t" r="r" b="b"/>
            <a:pathLst>
              <a:path w="0" h="4979290">
                <a:moveTo>
                  <a:pt x="0" y="4979290"/>
                </a:moveTo>
                <a:lnTo>
                  <a:pt x="0" y="0"/>
                </a:lnTo>
              </a:path>
            </a:pathLst>
          </a:custGeom>
          <a:ln w="17089">
            <a:solidFill>
              <a:srgbClr val="7470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9552802" y="3954392"/>
            <a:ext cx="0" cy="4979290"/>
          </a:xfrm>
          <a:custGeom>
            <a:avLst/>
            <a:gdLst/>
            <a:ahLst/>
            <a:cxnLst/>
            <a:rect l="l" t="t" r="r" b="b"/>
            <a:pathLst>
              <a:path w="0" h="4979290">
                <a:moveTo>
                  <a:pt x="0" y="4979290"/>
                </a:moveTo>
                <a:lnTo>
                  <a:pt x="0" y="0"/>
                </a:lnTo>
              </a:path>
            </a:pathLst>
          </a:custGeom>
          <a:ln w="17089">
            <a:solidFill>
              <a:srgbClr val="74706B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2469374" y="4522356"/>
            <a:ext cx="8792338" cy="0"/>
          </a:xfrm>
          <a:custGeom>
            <a:avLst/>
            <a:gdLst/>
            <a:ahLst/>
            <a:cxnLst/>
            <a:rect l="l" t="t" r="r" b="b"/>
            <a:pathLst>
              <a:path w="8792338" h="0">
                <a:moveTo>
                  <a:pt x="0" y="0"/>
                </a:moveTo>
                <a:lnTo>
                  <a:pt x="8792338" y="0"/>
                </a:lnTo>
              </a:path>
            </a:pathLst>
          </a:custGeom>
          <a:ln w="8544">
            <a:solidFill>
              <a:srgbClr val="3F3F3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2469374" y="4872528"/>
            <a:ext cx="8792338" cy="0"/>
          </a:xfrm>
          <a:custGeom>
            <a:avLst/>
            <a:gdLst/>
            <a:ahLst/>
            <a:cxnLst/>
            <a:rect l="l" t="t" r="r" b="b"/>
            <a:pathLst>
              <a:path w="8792338" h="0">
                <a:moveTo>
                  <a:pt x="0" y="0"/>
                </a:moveTo>
                <a:lnTo>
                  <a:pt x="8792338" y="0"/>
                </a:lnTo>
              </a:path>
            </a:pathLst>
          </a:custGeom>
          <a:ln w="8544">
            <a:solidFill>
              <a:srgbClr val="1C1C1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2469374" y="5222702"/>
            <a:ext cx="8792338" cy="0"/>
          </a:xfrm>
          <a:custGeom>
            <a:avLst/>
            <a:gdLst/>
            <a:ahLst/>
            <a:cxnLst/>
            <a:rect l="l" t="t" r="r" b="b"/>
            <a:pathLst>
              <a:path w="8792338" h="0">
                <a:moveTo>
                  <a:pt x="0" y="0"/>
                </a:moveTo>
                <a:lnTo>
                  <a:pt x="8792338" y="0"/>
                </a:lnTo>
              </a:path>
            </a:pathLst>
          </a:custGeom>
          <a:ln w="8544">
            <a:solidFill>
              <a:srgbClr val="6B676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2469374" y="5824829"/>
            <a:ext cx="8792338" cy="0"/>
          </a:xfrm>
          <a:custGeom>
            <a:avLst/>
            <a:gdLst/>
            <a:ahLst/>
            <a:cxnLst/>
            <a:rect l="l" t="t" r="r" b="b"/>
            <a:pathLst>
              <a:path w="8792338" h="0">
                <a:moveTo>
                  <a:pt x="0" y="0"/>
                </a:moveTo>
                <a:lnTo>
                  <a:pt x="8792338" y="0"/>
                </a:lnTo>
              </a:path>
            </a:pathLst>
          </a:custGeom>
          <a:ln w="17089">
            <a:solidFill>
              <a:srgbClr val="74747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4443164" y="6687450"/>
            <a:ext cx="5118182" cy="0"/>
          </a:xfrm>
          <a:custGeom>
            <a:avLst/>
            <a:gdLst/>
            <a:ahLst/>
            <a:cxnLst/>
            <a:rect l="l" t="t" r="r" b="b"/>
            <a:pathLst>
              <a:path w="5118182" h="0">
                <a:moveTo>
                  <a:pt x="0" y="0"/>
                </a:moveTo>
                <a:lnTo>
                  <a:pt x="5118182" y="0"/>
                </a:lnTo>
              </a:path>
            </a:pathLst>
          </a:custGeom>
          <a:ln w="17089">
            <a:solidFill>
              <a:srgbClr val="746B67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2469374" y="7550072"/>
            <a:ext cx="8792338" cy="0"/>
          </a:xfrm>
          <a:custGeom>
            <a:avLst/>
            <a:gdLst/>
            <a:ahLst/>
            <a:cxnLst/>
            <a:rect l="l" t="t" r="r" b="b"/>
            <a:pathLst>
              <a:path w="8792338" h="0">
                <a:moveTo>
                  <a:pt x="0" y="0"/>
                </a:moveTo>
                <a:lnTo>
                  <a:pt x="8792338" y="0"/>
                </a:lnTo>
              </a:path>
            </a:pathLst>
          </a:custGeom>
          <a:ln w="17089">
            <a:solidFill>
              <a:srgbClr val="747470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4443164" y="8156469"/>
            <a:ext cx="5118182" cy="0"/>
          </a:xfrm>
          <a:custGeom>
            <a:avLst/>
            <a:gdLst/>
            <a:ahLst/>
            <a:cxnLst/>
            <a:rect l="l" t="t" r="r" b="b"/>
            <a:pathLst>
              <a:path w="5118182" h="0">
                <a:moveTo>
                  <a:pt x="0" y="0"/>
                </a:moveTo>
                <a:lnTo>
                  <a:pt x="5118182" y="0"/>
                </a:lnTo>
              </a:path>
            </a:pathLst>
          </a:custGeom>
          <a:ln w="17089">
            <a:solidFill>
              <a:srgbClr val="747474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2469374" y="8929411"/>
            <a:ext cx="8792338" cy="0"/>
          </a:xfrm>
          <a:custGeom>
            <a:avLst/>
            <a:gdLst/>
            <a:ahLst/>
            <a:cxnLst/>
            <a:rect l="l" t="t" r="r" b="b"/>
            <a:pathLst>
              <a:path w="8792338" h="0">
                <a:moveTo>
                  <a:pt x="0" y="0"/>
                </a:moveTo>
                <a:lnTo>
                  <a:pt x="8792338" y="0"/>
                </a:lnTo>
              </a:path>
            </a:pathLst>
          </a:custGeom>
          <a:ln w="8544">
            <a:solidFill>
              <a:srgbClr val="080808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2456674" y="544009"/>
            <a:ext cx="7889875" cy="2393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500" spc="5" b="1">
                <a:latin typeface="Arial"/>
                <a:cs typeface="Arial"/>
              </a:rPr>
              <a:t>Table</a:t>
            </a:r>
            <a:r>
              <a:rPr dirty="0" smtClean="0" sz="1500" spc="30" b="1">
                <a:latin typeface="Arial"/>
                <a:cs typeface="Arial"/>
              </a:rPr>
              <a:t> </a:t>
            </a:r>
            <a:r>
              <a:rPr dirty="0" smtClean="0" sz="1500" spc="60" b="1">
                <a:latin typeface="Arial"/>
                <a:cs typeface="Arial"/>
              </a:rPr>
              <a:t>2:</a:t>
            </a:r>
            <a:r>
              <a:rPr dirty="0" smtClean="0" sz="1500" spc="10" b="1">
                <a:latin typeface="Arial"/>
                <a:cs typeface="Arial"/>
              </a:rPr>
              <a:t> </a:t>
            </a:r>
            <a:r>
              <a:rPr dirty="0" smtClean="0" sz="1500" spc="10" b="1" u="heavy">
                <a:latin typeface="Arial"/>
                <a:cs typeface="Arial"/>
              </a:rPr>
              <a:t>Startin</a:t>
            </a:r>
            <a:r>
              <a:rPr dirty="0" smtClean="0" sz="1500" spc="-335" b="1" u="heavy">
                <a:latin typeface="Arial"/>
                <a:cs typeface="Arial"/>
              </a:rPr>
              <a:t> </a:t>
            </a:r>
            <a:r>
              <a:rPr dirty="0" smtClean="0" sz="1500" spc="110" b="1" u="heavy">
                <a:solidFill>
                  <a:srgbClr val="3B0A13"/>
                </a:solidFill>
                <a:latin typeface="Arial"/>
                <a:cs typeface="Arial"/>
              </a:rPr>
              <a:t>g</a:t>
            </a:r>
            <a:r>
              <a:rPr dirty="0" smtClean="0" sz="1500" spc="-45" b="1" u="heavy">
                <a:solidFill>
                  <a:srgbClr val="3B0A13"/>
                </a:solidFill>
                <a:latin typeface="Arial"/>
                <a:cs typeface="Arial"/>
              </a:rPr>
              <a:t> </a:t>
            </a:r>
            <a:r>
              <a:rPr dirty="0" smtClean="0" sz="1500" spc="35" b="1" u="heavy">
                <a:latin typeface="Arial"/>
                <a:cs typeface="Arial"/>
              </a:rPr>
              <a:t>combined</a:t>
            </a:r>
            <a:r>
              <a:rPr dirty="0" smtClean="0" sz="1500" spc="85" b="1" u="heavy">
                <a:latin typeface="Arial"/>
                <a:cs typeface="Arial"/>
              </a:rPr>
              <a:t> </a:t>
            </a:r>
            <a:r>
              <a:rPr dirty="0" smtClean="0" sz="1500" spc="30" b="1" u="heavy">
                <a:latin typeface="Arial"/>
                <a:cs typeface="Arial"/>
              </a:rPr>
              <a:t>hormonal</a:t>
            </a:r>
            <a:r>
              <a:rPr dirty="0" smtClean="0" sz="1500" spc="10" b="1" u="heavy">
                <a:latin typeface="Arial"/>
                <a:cs typeface="Arial"/>
              </a:rPr>
              <a:t> </a:t>
            </a:r>
            <a:r>
              <a:rPr dirty="0" smtClean="0" sz="1500" spc="35" b="1" u="heavy">
                <a:latin typeface="Arial"/>
                <a:cs typeface="Arial"/>
              </a:rPr>
              <a:t>contrac</a:t>
            </a:r>
            <a:r>
              <a:rPr dirty="0" smtClean="0" sz="1500" spc="75" b="1" u="heavy">
                <a:latin typeface="Arial"/>
                <a:cs typeface="Arial"/>
              </a:rPr>
              <a:t>e</a:t>
            </a:r>
            <a:r>
              <a:rPr dirty="0" smtClean="0" sz="1500" spc="15" b="1" u="heavy">
                <a:solidFill>
                  <a:srgbClr val="3B0A13"/>
                </a:solidFill>
                <a:latin typeface="Arial"/>
                <a:cs typeface="Arial"/>
              </a:rPr>
              <a:t>p</a:t>
            </a:r>
            <a:r>
              <a:rPr dirty="0" smtClean="0" sz="1500" spc="10" b="1" u="heavy">
                <a:latin typeface="Arial"/>
                <a:cs typeface="Arial"/>
              </a:rPr>
              <a:t>tion</a:t>
            </a:r>
            <a:r>
              <a:rPr dirty="0" smtClean="0" sz="1500" spc="114" b="1">
                <a:latin typeface="Arial"/>
                <a:cs typeface="Arial"/>
              </a:rPr>
              <a:t> </a:t>
            </a:r>
            <a:r>
              <a:rPr dirty="0" smtClean="0" sz="1500" spc="35" b="1">
                <a:latin typeface="Arial"/>
                <a:cs typeface="Arial"/>
              </a:rPr>
              <a:t>and</a:t>
            </a:r>
            <a:r>
              <a:rPr dirty="0" smtClean="0" sz="1500" spc="15" b="1">
                <a:latin typeface="Arial"/>
                <a:cs typeface="Arial"/>
              </a:rPr>
              <a:t> </a:t>
            </a:r>
            <a:r>
              <a:rPr dirty="0" smtClean="0" sz="1500" spc="20" b="1">
                <a:latin typeface="Arial"/>
                <a:cs typeface="Arial"/>
              </a:rPr>
              <a:t>requirement</a:t>
            </a:r>
            <a:r>
              <a:rPr dirty="0" smtClean="0" sz="1500" spc="125" b="1">
                <a:latin typeface="Arial"/>
                <a:cs typeface="Arial"/>
              </a:rPr>
              <a:t> </a:t>
            </a:r>
            <a:r>
              <a:rPr dirty="0" smtClean="0" sz="1500" spc="5" b="1">
                <a:latin typeface="Arial"/>
                <a:cs typeface="Arial"/>
              </a:rPr>
              <a:t>for</a:t>
            </a:r>
            <a:r>
              <a:rPr dirty="0" smtClean="0" sz="1500" spc="100" b="1">
                <a:latin typeface="Arial"/>
                <a:cs typeface="Arial"/>
              </a:rPr>
              <a:t> </a:t>
            </a:r>
            <a:r>
              <a:rPr dirty="0" smtClean="0" sz="1500" spc="20" b="1">
                <a:latin typeface="Arial"/>
                <a:cs typeface="Arial"/>
              </a:rPr>
              <a:t>additional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0" name="object 1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33655">
              <a:lnSpc>
                <a:spcPct val="100000"/>
              </a:lnSpc>
            </a:pPr>
            <a:fld id="{81D60167-4931-47E6-BA6A-407CBD079E47}" type="slidenum">
              <a:rPr dirty="0" smtClean="0" sz="1400" spc="45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fld>
            <a:endParaRPr sz="14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2465218" y="800233"/>
            <a:ext cx="2517140" cy="2393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500" spc="20" b="1">
                <a:latin typeface="Arial"/>
                <a:cs typeface="Arial"/>
              </a:rPr>
              <a:t>contraceptive</a:t>
            </a:r>
            <a:r>
              <a:rPr dirty="0" smtClean="0" sz="1500" spc="140" b="1">
                <a:latin typeface="Arial"/>
                <a:cs typeface="Arial"/>
              </a:rPr>
              <a:t> </a:t>
            </a:r>
            <a:r>
              <a:rPr dirty="0" smtClean="0" sz="1500" spc="30" b="1">
                <a:latin typeface="Arial"/>
                <a:cs typeface="Arial"/>
              </a:rPr>
              <a:t>precautions</a:t>
            </a:r>
            <a:endParaRPr sz="15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694480" y="906025"/>
            <a:ext cx="1348740" cy="4000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610235" algn="l"/>
                <a:tab pos="1225550" algn="l"/>
              </a:tabLst>
            </a:pP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	</a:t>
            </a:r>
            <a:r>
              <a:rPr dirty="0" smtClean="0" sz="2550" spc="-229">
                <a:solidFill>
                  <a:srgbClr val="F27B28"/>
                </a:solidFill>
                <a:latin typeface="Times New Roman"/>
                <a:cs typeface="Times New Roman"/>
              </a:rPr>
              <a:t>---</a:t>
            </a:r>
            <a:r>
              <a:rPr dirty="0" smtClean="0" sz="2550" spc="-229">
                <a:solidFill>
                  <a:srgbClr val="F27B28"/>
                </a:solidFill>
                <a:latin typeface="Times New Roman"/>
                <a:cs typeface="Times New Roman"/>
              </a:rPr>
              <a:t>	</a:t>
            </a: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7233075" y="1120401"/>
            <a:ext cx="2099945" cy="2254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-20">
                <a:solidFill>
                  <a:srgbClr val="F27B28"/>
                </a:solidFill>
                <a:latin typeface="Times New Roman"/>
                <a:cs typeface="Times New Roman"/>
              </a:rPr>
              <a:t>l</a:t>
            </a:r>
            <a:r>
              <a:rPr dirty="0" smtClean="0" sz="950" spc="-1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950" spc="-25">
                <a:solidFill>
                  <a:srgbClr val="F27B28"/>
                </a:solidFill>
                <a:latin typeface="Times New Roman"/>
                <a:cs typeface="Times New Roman"/>
              </a:rPr>
              <a:t>1c:.f</a:t>
            </a:r>
            <a:r>
              <a:rPr dirty="0" smtClean="0" sz="950" spc="-5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-150" i="1">
                <a:solidFill>
                  <a:srgbClr val="F27B28"/>
                </a:solidFill>
                <a:latin typeface="Times New Roman"/>
                <a:cs typeface="Times New Roman"/>
              </a:rPr>
              <a:t>',,</a:t>
            </a:r>
            <a:r>
              <a:rPr dirty="0" smtClean="0" sz="1400" spc="-170" i="1">
                <a:solidFill>
                  <a:srgbClr val="F27B28"/>
                </a:solidFill>
                <a:latin typeface="Times New Roman"/>
                <a:cs typeface="Times New Roman"/>
              </a:rPr>
              <a:t>!</a:t>
            </a:r>
            <a:r>
              <a:rPr dirty="0" smtClean="0" sz="800" spc="65">
                <a:solidFill>
                  <a:srgbClr val="F27B28"/>
                </a:solidFill>
                <a:latin typeface="Times New Roman"/>
                <a:cs typeface="Times New Roman"/>
              </a:rPr>
              <a:t>111•'-'11</a:t>
            </a:r>
            <a:r>
              <a:rPr dirty="0" smtClean="0" sz="800" spc="40">
                <a:solidFill>
                  <a:srgbClr val="F27B28"/>
                </a:solidFill>
                <a:latin typeface="Times New Roman"/>
                <a:cs typeface="Times New Roman"/>
              </a:rPr>
              <a:t>1</a:t>
            </a:r>
            <a:r>
              <a:rPr dirty="0" smtClean="0" sz="800" spc="75">
                <a:solidFill>
                  <a:srgbClr val="F27B28"/>
                </a:solidFill>
                <a:latin typeface="Times New Roman"/>
                <a:cs typeface="Times New Roman"/>
              </a:rPr>
              <a:t>'-'I</a:t>
            </a:r>
            <a:r>
              <a:rPr dirty="0" smtClean="0" sz="800" spc="-5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130">
                <a:solidFill>
                  <a:srgbClr val="F27B28"/>
                </a:solidFill>
                <a:latin typeface="Times New Roman"/>
                <a:cs typeface="Times New Roman"/>
              </a:rPr>
              <a:t>iJU!I?u</a:t>
            </a:r>
            <a:r>
              <a:rPr dirty="0" smtClean="0" sz="1050" spc="80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135">
                <a:solidFill>
                  <a:srgbClr val="F27B28"/>
                </a:solidFill>
                <a:latin typeface="Times New Roman"/>
                <a:cs typeface="Times New Roman"/>
              </a:rPr>
              <a:t>of</a:t>
            </a:r>
            <a:r>
              <a:rPr dirty="0" smtClean="0" sz="1050" spc="-125">
                <a:solidFill>
                  <a:srgbClr val="F27B28"/>
                </a:solidFill>
                <a:latin typeface="Times New Roman"/>
                <a:cs typeface="Times New Roman"/>
              </a:rPr>
              <a:t>:</a:t>
            </a:r>
            <a:r>
              <a:rPr dirty="0" smtClean="0" sz="1050" spc="-330">
                <a:latin typeface="Times New Roman"/>
                <a:cs typeface="Times New Roman"/>
              </a:rPr>
              <a:t>_</a:t>
            </a:r>
            <a:r>
              <a:rPr dirty="0" smtClean="0" sz="1050" spc="-80">
                <a:solidFill>
                  <a:srgbClr val="F27B28"/>
                </a:solidFill>
                <a:latin typeface="Times New Roman"/>
                <a:cs typeface="Times New Roman"/>
              </a:rPr>
              <a:t>!:_f.-J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7403966" y="1342241"/>
            <a:ext cx="1195705" cy="19431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636270" algn="l"/>
                <a:tab pos="1089025" algn="l"/>
              </a:tabLst>
            </a:pPr>
            <a:r>
              <a:rPr dirty="0" smtClean="0" sz="1200" spc="415">
                <a:solidFill>
                  <a:srgbClr val="F27B28"/>
                </a:solidFill>
                <a:latin typeface="Arial"/>
                <a:cs typeface="Arial"/>
              </a:rPr>
              <a:t>-</a:t>
            </a:r>
            <a:r>
              <a:rPr dirty="0" smtClean="0" sz="1200" spc="415">
                <a:solidFill>
                  <a:srgbClr val="F27B28"/>
                </a:solidFill>
                <a:latin typeface="Arial"/>
                <a:cs typeface="Arial"/>
              </a:rPr>
              <a:t>	</a:t>
            </a:r>
            <a:r>
              <a:rPr dirty="0" smtClean="0" sz="1200" spc="5" b="1">
                <a:solidFill>
                  <a:srgbClr val="F27B28"/>
                </a:solidFill>
                <a:latin typeface="Arial"/>
                <a:cs typeface="Arial"/>
              </a:rPr>
              <a:t>ft;:r</a:t>
            </a:r>
            <a:r>
              <a:rPr dirty="0" smtClean="0" sz="1200" spc="5" b="1">
                <a:solidFill>
                  <a:srgbClr val="F27B28"/>
                </a:solidFill>
                <a:latin typeface="Arial"/>
                <a:cs typeface="Arial"/>
              </a:rPr>
              <a:t>	</a:t>
            </a:r>
            <a:r>
              <a:rPr dirty="0" smtClean="0" sz="1200" spc="335">
                <a:solidFill>
                  <a:srgbClr val="F27B28"/>
                </a:solidFill>
                <a:latin typeface="Arial"/>
                <a:cs typeface="Arial"/>
              </a:rPr>
              <a:t>-</a:t>
            </a:r>
            <a:endParaRPr sz="12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0052776" y="1162249"/>
            <a:ext cx="871855" cy="4000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610235" algn="l"/>
              </a:tabLst>
            </a:pP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	</a:t>
            </a:r>
            <a:r>
              <a:rPr dirty="0" smtClean="0" sz="2550" spc="125">
                <a:solidFill>
                  <a:srgbClr val="F27B28"/>
                </a:solidFill>
                <a:latin typeface="Times New Roman"/>
                <a:cs typeface="Times New Roman"/>
              </a:rPr>
              <a:t>--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7233075" y="1358687"/>
            <a:ext cx="2148840" cy="4597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379220">
              <a:lnSpc>
                <a:spcPts val="1085"/>
              </a:lnSpc>
              <a:tabLst>
                <a:tab pos="1687195" algn="l"/>
              </a:tabLst>
            </a:pPr>
            <a:r>
              <a:rPr dirty="0" smtClean="0" baseline="-9803" sz="3825" spc="22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r>
              <a:rPr dirty="0" smtClean="0" baseline="-9803" sz="3825" spc="22">
                <a:solidFill>
                  <a:srgbClr val="F27B28"/>
                </a:solidFill>
                <a:latin typeface="Times New Roman"/>
                <a:cs typeface="Times New Roman"/>
              </a:rPr>
              <a:t>	</a:t>
            </a:r>
            <a:r>
              <a:rPr dirty="0" smtClean="0" sz="2550" spc="-78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endParaRPr sz="2550">
              <a:latin typeface="Times New Roman"/>
              <a:cs typeface="Times New Roman"/>
            </a:endParaRPr>
          </a:p>
          <a:p>
            <a:pPr marL="12700">
              <a:lnSpc>
                <a:spcPts val="530"/>
              </a:lnSpc>
              <a:tabLst>
                <a:tab pos="1080135" algn="l"/>
              </a:tabLst>
            </a:pPr>
            <a:r>
              <a:rPr dirty="0" smtClean="0" sz="750" spc="85">
                <a:solidFill>
                  <a:srgbClr val="F27B28"/>
                </a:solidFill>
                <a:latin typeface="Times New Roman"/>
                <a:cs typeface="Times New Roman"/>
              </a:rPr>
              <a:t>f:TOl•</a:t>
            </a:r>
            <a:r>
              <a:rPr dirty="0" smtClean="0" sz="750" spc="-30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15">
                <a:solidFill>
                  <a:srgbClr val="F27B28"/>
                </a:solidFill>
                <a:latin typeface="Times New Roman"/>
                <a:cs typeface="Times New Roman"/>
              </a:rPr>
              <a:t>1</a:t>
            </a:r>
            <a:r>
              <a:rPr dirty="0" smtClean="0" sz="750" spc="40">
                <a:solidFill>
                  <a:srgbClr val="F27B28"/>
                </a:solidFill>
                <a:latin typeface="Times New Roman"/>
                <a:cs typeface="Times New Roman"/>
              </a:rPr>
              <a:t>1</a:t>
            </a:r>
            <a:r>
              <a:rPr dirty="0" smtClean="0" sz="750" spc="204">
                <a:solidFill>
                  <a:srgbClr val="F27B28"/>
                </a:solidFill>
                <a:latin typeface="Times New Roman"/>
                <a:cs typeface="Times New Roman"/>
              </a:rPr>
              <a:t>U</a:t>
            </a:r>
            <a:r>
              <a:rPr dirty="0" smtClean="0" sz="750" spc="-6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180">
                <a:solidFill>
                  <a:srgbClr val="F27B28"/>
                </a:solidFill>
                <a:latin typeface="Times New Roman"/>
                <a:cs typeface="Times New Roman"/>
              </a:rPr>
              <a:t>•ll</a:t>
            </a:r>
            <a:r>
              <a:rPr dirty="0" smtClean="0" sz="750" spc="180">
                <a:solidFill>
                  <a:srgbClr val="F27B28"/>
                </a:solidFill>
                <a:latin typeface="Times New Roman"/>
                <a:cs typeface="Times New Roman"/>
              </a:rPr>
              <a:t>  </a:t>
            </a:r>
            <a:r>
              <a:rPr dirty="0" smtClean="0" sz="750" spc="-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345">
                <a:solidFill>
                  <a:srgbClr val="F27B28"/>
                </a:solidFill>
                <a:latin typeface="Times New Roman"/>
                <a:cs typeface="Times New Roman"/>
              </a:rPr>
              <a:t>I</a:t>
            </a:r>
            <a:r>
              <a:rPr dirty="0" smtClean="0" sz="750" spc="345">
                <a:solidFill>
                  <a:srgbClr val="F27B28"/>
                </a:solidFill>
                <a:latin typeface="Times New Roman"/>
                <a:cs typeface="Times New Roman"/>
              </a:rPr>
              <a:t>	</a:t>
            </a:r>
            <a:r>
              <a:rPr dirty="0" smtClean="0" sz="1050" spc="50">
                <a:solidFill>
                  <a:srgbClr val="F27B28"/>
                </a:solidFill>
                <a:latin typeface="Times New Roman"/>
                <a:cs typeface="Times New Roman"/>
              </a:rPr>
              <a:t>ol</a:t>
            </a:r>
            <a:r>
              <a:rPr dirty="0" smtClean="0" sz="1050" spc="50">
                <a:solidFill>
                  <a:srgbClr val="F27B28"/>
                </a:solidFill>
                <a:latin typeface="Times New Roman"/>
                <a:cs typeface="Times New Roman"/>
              </a:rPr>
              <a:t>i</a:t>
            </a:r>
            <a:r>
              <a:rPr dirty="0" smtClean="0" sz="950" spc="45">
                <a:solidFill>
                  <a:srgbClr val="F27B28"/>
                </a:solidFill>
                <a:latin typeface="Times New Roman"/>
                <a:cs typeface="Times New Roman"/>
              </a:rPr>
              <a:t>1</a:t>
            </a:r>
            <a:r>
              <a:rPr dirty="0" smtClean="0" sz="950" spc="-190">
                <a:solidFill>
                  <a:srgbClr val="F27B28"/>
                </a:solidFill>
                <a:latin typeface="Times New Roman"/>
                <a:cs typeface="Times New Roman"/>
              </a:rPr>
              <a:t>1</a:t>
            </a:r>
            <a:r>
              <a:rPr dirty="0" smtClean="0" sz="800" spc="-20">
                <a:solidFill>
                  <a:srgbClr val="F27B28"/>
                </a:solidFill>
                <a:latin typeface="Times New Roman"/>
                <a:cs typeface="Times New Roman"/>
              </a:rPr>
              <a:t>I</a:t>
            </a:r>
            <a:r>
              <a:rPr dirty="0" smtClean="0" sz="800" spc="145">
                <a:solidFill>
                  <a:srgbClr val="F27B28"/>
                </a:solidFill>
                <a:latin typeface="Times New Roman"/>
                <a:cs typeface="Times New Roman"/>
              </a:rPr>
              <a:t>t'•</a:t>
            </a:r>
            <a:r>
              <a:rPr dirty="0" smtClean="0" sz="800" spc="14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-6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125">
                <a:solidFill>
                  <a:srgbClr val="F27B28"/>
                </a:solidFill>
                <a:latin typeface="Times New Roman"/>
                <a:cs typeface="Times New Roman"/>
              </a:rPr>
              <a:t>'-'</a:t>
            </a:r>
            <a:r>
              <a:rPr dirty="0" smtClean="0" sz="800" spc="-60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1050" spc="-229">
                <a:solidFill>
                  <a:srgbClr val="F27B28"/>
                </a:solidFill>
                <a:latin typeface="Times New Roman"/>
                <a:cs typeface="Times New Roman"/>
              </a:rPr>
              <a:t>o</a:t>
            </a:r>
            <a:r>
              <a:rPr dirty="0" smtClean="0" sz="1050" spc="-9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750" spc="5">
                <a:solidFill>
                  <a:srgbClr val="F27B28"/>
                </a:solidFill>
                <a:latin typeface="Arial"/>
                <a:cs typeface="Arial"/>
              </a:rPr>
              <a:t>t</a:t>
            </a:r>
            <a:r>
              <a:rPr dirty="0" smtClean="0" sz="750" spc="-25">
                <a:solidFill>
                  <a:srgbClr val="F27B28"/>
                </a:solidFill>
                <a:latin typeface="Arial"/>
                <a:cs typeface="Arial"/>
              </a:rPr>
              <a:t> </a:t>
            </a:r>
            <a:r>
              <a:rPr dirty="0" smtClean="0" sz="750" spc="45">
                <a:solidFill>
                  <a:srgbClr val="F27B28"/>
                </a:solidFill>
                <a:latin typeface="Times New Roman"/>
                <a:cs typeface="Times New Roman"/>
              </a:rPr>
              <a:t>jl•T,:J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623342" y="1368086"/>
            <a:ext cx="1448435" cy="4502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1285"/>
              </a:lnSpc>
            </a:pPr>
            <a:r>
              <a:rPr dirty="0" smtClean="0" sz="950" spc="15">
                <a:solidFill>
                  <a:srgbClr val="F27B28"/>
                </a:solidFill>
                <a:latin typeface="Times New Roman"/>
                <a:cs typeface="Times New Roman"/>
              </a:rPr>
              <a:t>1c:.f</a:t>
            </a:r>
            <a:r>
              <a:rPr dirty="0" smtClean="0" sz="950" spc="-20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1400" spc="-150" i="1">
                <a:solidFill>
                  <a:srgbClr val="F27B28"/>
                </a:solidFill>
                <a:latin typeface="Times New Roman"/>
                <a:cs typeface="Times New Roman"/>
              </a:rPr>
              <a:t>',,</a:t>
            </a:r>
            <a:r>
              <a:rPr dirty="0" smtClean="0" sz="1400" spc="-170" i="1">
                <a:solidFill>
                  <a:srgbClr val="F27B28"/>
                </a:solidFill>
                <a:latin typeface="Times New Roman"/>
                <a:cs typeface="Times New Roman"/>
              </a:rPr>
              <a:t>!</a:t>
            </a:r>
            <a:r>
              <a:rPr dirty="0" smtClean="0" sz="800" spc="20">
                <a:solidFill>
                  <a:srgbClr val="F27B28"/>
                </a:solidFill>
                <a:latin typeface="Times New Roman"/>
                <a:cs typeface="Times New Roman"/>
              </a:rPr>
              <a:t>11</a:t>
            </a:r>
            <a:r>
              <a:rPr dirty="0" smtClean="0" sz="800" spc="30">
                <a:solidFill>
                  <a:srgbClr val="F27B28"/>
                </a:solidFill>
                <a:latin typeface="Times New Roman"/>
                <a:cs typeface="Times New Roman"/>
              </a:rPr>
              <a:t>1</a:t>
            </a:r>
            <a:r>
              <a:rPr dirty="0" smtClean="0" sz="800" spc="140">
                <a:solidFill>
                  <a:srgbClr val="F27B28"/>
                </a:solidFill>
                <a:latin typeface="Times New Roman"/>
                <a:cs typeface="Times New Roman"/>
              </a:rPr>
              <a:t>(</a:t>
            </a:r>
            <a:r>
              <a:rPr dirty="0" smtClean="0" sz="800" spc="-7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-35">
                <a:solidFill>
                  <a:srgbClr val="F27B28"/>
                </a:solidFill>
                <a:latin typeface="Times New Roman"/>
                <a:cs typeface="Times New Roman"/>
              </a:rPr>
              <a:t>:..1111</a:t>
            </a:r>
            <a:r>
              <a:rPr dirty="0" smtClean="0" sz="800" spc="-114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75">
                <a:solidFill>
                  <a:srgbClr val="F27B28"/>
                </a:solidFill>
                <a:latin typeface="Times New Roman"/>
                <a:cs typeface="Times New Roman"/>
              </a:rPr>
              <a:t>'-'I</a:t>
            </a:r>
            <a:r>
              <a:rPr dirty="0" smtClean="0" sz="800" spc="-5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1200" spc="-35">
                <a:solidFill>
                  <a:srgbClr val="F27B28"/>
                </a:solidFill>
                <a:latin typeface="Times New Roman"/>
                <a:cs typeface="Times New Roman"/>
              </a:rPr>
              <a:t>iJU!Ijl'</a:t>
            </a:r>
            <a:endParaRPr sz="1200">
              <a:latin typeface="Times New Roman"/>
              <a:cs typeface="Times New Roman"/>
            </a:endParaRPr>
          </a:p>
          <a:p>
            <a:pPr algn="r" marR="474980">
              <a:lnSpc>
                <a:spcPts val="2170"/>
              </a:lnSpc>
            </a:pPr>
            <a:r>
              <a:rPr dirty="0" smtClean="0" sz="2550" spc="-844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251316" y="1418474"/>
            <a:ext cx="135890" cy="4000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045671" y="1418474"/>
            <a:ext cx="682625" cy="40005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337185" algn="l"/>
              </a:tabLst>
            </a:pP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	</a:t>
            </a: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r>
              <a:rPr dirty="0" smtClean="0" sz="2550" spc="24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2516485" y="1698318"/>
            <a:ext cx="1285240" cy="126364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650" spc="100" b="1">
                <a:solidFill>
                  <a:srgbClr val="F27B28"/>
                </a:solidFill>
                <a:latin typeface="Arial"/>
                <a:cs typeface="Arial"/>
              </a:rPr>
              <a:t>191</a:t>
            </a:r>
            <a:r>
              <a:rPr dirty="0" smtClean="0" sz="650" spc="114" b="1">
                <a:solidFill>
                  <a:srgbClr val="F27B28"/>
                </a:solidFill>
                <a:latin typeface="Arial"/>
                <a:cs typeface="Arial"/>
              </a:rPr>
              <a:t>1</a:t>
            </a:r>
            <a:r>
              <a:rPr dirty="0" smtClean="0" sz="650" spc="175" b="1">
                <a:solidFill>
                  <a:srgbClr val="F27B28"/>
                </a:solidFill>
                <a:latin typeface="Arial"/>
                <a:cs typeface="Arial"/>
              </a:rPr>
              <a:t>•</a:t>
            </a:r>
            <a:r>
              <a:rPr dirty="0" smtClean="0" sz="650" spc="-50" b="1">
                <a:solidFill>
                  <a:srgbClr val="F27B28"/>
                </a:solidFill>
                <a:latin typeface="Arial"/>
                <a:cs typeface="Arial"/>
              </a:rPr>
              <a:t> </a:t>
            </a:r>
            <a:r>
              <a:rPr dirty="0" smtClean="0" sz="650" spc="80" b="1">
                <a:solidFill>
                  <a:srgbClr val="F27B28"/>
                </a:solidFill>
                <a:latin typeface="Arial"/>
                <a:cs typeface="Arial"/>
              </a:rPr>
              <a:t>...</a:t>
            </a:r>
            <a:r>
              <a:rPr dirty="0" smtClean="0" sz="650" spc="-110" b="1">
                <a:solidFill>
                  <a:srgbClr val="F27B28"/>
                </a:solidFill>
                <a:latin typeface="Arial"/>
                <a:cs typeface="Arial"/>
              </a:rPr>
              <a:t> </a:t>
            </a:r>
            <a:r>
              <a:rPr dirty="0" smtClean="0" sz="650" spc="40" b="1">
                <a:solidFill>
                  <a:srgbClr val="F27B28"/>
                </a:solidFill>
                <a:latin typeface="Arial"/>
                <a:cs typeface="Arial"/>
              </a:rPr>
              <a:t>•111t--i't:111911</a:t>
            </a:r>
            <a:r>
              <a:rPr dirty="0" smtClean="0" sz="650" spc="-10" b="1">
                <a:solidFill>
                  <a:srgbClr val="F27B28"/>
                </a:solidFill>
                <a:latin typeface="Arial"/>
                <a:cs typeface="Arial"/>
              </a:rPr>
              <a:t> </a:t>
            </a:r>
            <a:r>
              <a:rPr dirty="0" smtClean="0" sz="750" spc="-30" b="1">
                <a:solidFill>
                  <a:srgbClr val="F27B28"/>
                </a:solidFill>
                <a:latin typeface="Arial"/>
                <a:cs typeface="Arial"/>
              </a:rPr>
              <a:t>:..I</a:t>
            </a:r>
            <a:endParaRPr sz="75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481731" y="1690000"/>
            <a:ext cx="1266825" cy="1574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950" spc="105">
                <a:solidFill>
                  <a:srgbClr val="F27B28"/>
                </a:solidFill>
                <a:latin typeface="Times New Roman"/>
                <a:cs typeface="Times New Roman"/>
              </a:rPr>
              <a:t>1'•</a:t>
            </a:r>
            <a:r>
              <a:rPr dirty="0" smtClean="0" sz="950" spc="-65">
                <a:solidFill>
                  <a:srgbClr val="F27B28"/>
                </a:solidFill>
                <a:latin typeface="Times New Roman"/>
                <a:cs typeface="Times New Roman"/>
              </a:rPr>
              <a:t>'</a:t>
            </a:r>
            <a:r>
              <a:rPr dirty="0" smtClean="0" sz="850" spc="105">
                <a:solidFill>
                  <a:srgbClr val="F27B28"/>
                </a:solidFill>
                <a:latin typeface="Arial"/>
                <a:cs typeface="Arial"/>
              </a:rPr>
              <a:t>j</a:t>
            </a:r>
            <a:r>
              <a:rPr dirty="0" smtClean="0" sz="850" spc="-65">
                <a:solidFill>
                  <a:srgbClr val="F27B28"/>
                </a:solidFill>
                <a:latin typeface="Arial"/>
                <a:cs typeface="Arial"/>
              </a:rPr>
              <a:t> </a:t>
            </a:r>
            <a:r>
              <a:rPr dirty="0" smtClean="0" sz="800" spc="95">
                <a:solidFill>
                  <a:srgbClr val="F27B28"/>
                </a:solidFill>
                <a:latin typeface="Times New Roman"/>
                <a:cs typeface="Times New Roman"/>
              </a:rPr>
              <a:t>1''-'1.JU!.i</a:t>
            </a:r>
            <a:r>
              <a:rPr dirty="0" smtClean="0" sz="800" spc="70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85">
                <a:solidFill>
                  <a:srgbClr val="F27B28"/>
                </a:solidFill>
                <a:latin typeface="Times New Roman"/>
                <a:cs typeface="Times New Roman"/>
              </a:rPr>
              <a:t>-i</a:t>
            </a:r>
            <a:r>
              <a:rPr dirty="0" smtClean="0" sz="800" spc="-7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950" spc="120">
                <a:solidFill>
                  <a:srgbClr val="F27B28"/>
                </a:solidFill>
                <a:latin typeface="Times New Roman"/>
                <a:cs typeface="Times New Roman"/>
              </a:rPr>
              <a:t>f:</a:t>
            </a:r>
            <a:r>
              <a:rPr dirty="0" smtClean="0" sz="950" spc="180">
                <a:solidFill>
                  <a:srgbClr val="F27B28"/>
                </a:solidFill>
                <a:latin typeface="Times New Roman"/>
                <a:cs typeface="Times New Roman"/>
              </a:rPr>
              <a:t>l</a:t>
            </a:r>
            <a:r>
              <a:rPr dirty="0" smtClean="0" sz="950" spc="260">
                <a:solidFill>
                  <a:srgbClr val="F27B28"/>
                </a:solidFill>
                <a:latin typeface="Times New Roman"/>
                <a:cs typeface="Times New Roman"/>
              </a:rPr>
              <a:t>•.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7153233" y="1469718"/>
            <a:ext cx="1184275" cy="5454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750" spc="-840">
                <a:solidFill>
                  <a:srgbClr val="F27B28"/>
                </a:solidFill>
                <a:latin typeface="Times New Roman"/>
                <a:cs typeface="Times New Roman"/>
              </a:rPr>
              <a:t>l</a:t>
            </a:r>
            <a:r>
              <a:rPr dirty="0" smtClean="0" baseline="-25054" sz="3825" spc="-562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r>
              <a:rPr dirty="0" smtClean="0" sz="750" spc="220">
                <a:solidFill>
                  <a:srgbClr val="F27B28"/>
                </a:solidFill>
                <a:latin typeface="Times New Roman"/>
                <a:cs typeface="Times New Roman"/>
              </a:rPr>
              <a:t>'l</a:t>
            </a:r>
            <a:r>
              <a:rPr dirty="0" smtClean="0" sz="750" spc="345">
                <a:solidFill>
                  <a:srgbClr val="F27B28"/>
                </a:solidFill>
                <a:latin typeface="Times New Roman"/>
                <a:cs typeface="Times New Roman"/>
              </a:rPr>
              <a:t>•</a:t>
            </a:r>
            <a:r>
              <a:rPr dirty="0" smtClean="0" sz="750" spc="85">
                <a:solidFill>
                  <a:srgbClr val="F69556"/>
                </a:solidFill>
                <a:latin typeface="Times New Roman"/>
                <a:cs typeface="Times New Roman"/>
              </a:rPr>
              <a:t>'-</a:t>
            </a:r>
            <a:r>
              <a:rPr dirty="0" smtClean="0" sz="750" spc="110">
                <a:solidFill>
                  <a:srgbClr val="F69556"/>
                </a:solidFill>
                <a:latin typeface="Times New Roman"/>
                <a:cs typeface="Times New Roman"/>
              </a:rPr>
              <a:t>'</a:t>
            </a:r>
            <a:r>
              <a:rPr dirty="0" smtClean="0" sz="750" spc="150">
                <a:solidFill>
                  <a:srgbClr val="F27B28"/>
                </a:solidFill>
                <a:latin typeface="Times New Roman"/>
                <a:cs typeface="Times New Roman"/>
              </a:rPr>
              <a:t>..-.lllU•lll-'t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8429311" y="1691968"/>
            <a:ext cx="588010" cy="1346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800" spc="95">
                <a:solidFill>
                  <a:srgbClr val="F27B28"/>
                </a:solidFill>
                <a:latin typeface="Times New Roman"/>
                <a:cs typeface="Times New Roman"/>
              </a:rPr>
              <a:t>'lr.f:\Tj..-\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9589948" y="1647518"/>
            <a:ext cx="1424940" cy="1866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100" spc="470">
                <a:solidFill>
                  <a:srgbClr val="F27B28"/>
                </a:solidFill>
                <a:latin typeface="Arial"/>
                <a:cs typeface="Arial"/>
              </a:rPr>
              <a:t>I</a:t>
            </a:r>
            <a:r>
              <a:rPr dirty="0" smtClean="0" sz="1100" spc="-25">
                <a:solidFill>
                  <a:srgbClr val="F27B28"/>
                </a:solidFill>
                <a:latin typeface="Arial"/>
                <a:cs typeface="Arial"/>
              </a:rPr>
              <a:t> </a:t>
            </a:r>
            <a:r>
              <a:rPr dirty="0" smtClean="0" sz="900" spc="-30">
                <a:solidFill>
                  <a:srgbClr val="F27B28"/>
                </a:solidFill>
                <a:latin typeface="Arial"/>
                <a:cs typeface="Arial"/>
              </a:rPr>
              <a:t>i.</a:t>
            </a:r>
            <a:r>
              <a:rPr dirty="0" smtClean="0" sz="900" spc="-250">
                <a:solidFill>
                  <a:srgbClr val="F27B28"/>
                </a:solidFill>
                <a:latin typeface="Arial"/>
                <a:cs typeface="Arial"/>
              </a:rPr>
              <a:t>.</a:t>
            </a:r>
            <a:r>
              <a:rPr dirty="0" smtClean="0" sz="900" spc="-215" b="1">
                <a:solidFill>
                  <a:srgbClr val="F27B28"/>
                </a:solidFill>
                <a:latin typeface="Arial"/>
                <a:cs typeface="Arial"/>
              </a:rPr>
              <a:t>"</a:t>
            </a:r>
            <a:r>
              <a:rPr dirty="0" smtClean="0" sz="900" spc="25">
                <a:solidFill>
                  <a:srgbClr val="F27B28"/>
                </a:solidFill>
                <a:latin typeface="Arial"/>
                <a:cs typeface="Arial"/>
              </a:rPr>
              <a:t>.</a:t>
            </a:r>
            <a:r>
              <a:rPr dirty="0" smtClean="0" sz="900" spc="50" b="1">
                <a:solidFill>
                  <a:srgbClr val="F27B28"/>
                </a:solidFill>
                <a:latin typeface="Arial"/>
                <a:cs typeface="Arial"/>
              </a:rPr>
              <a:t>111,;..\f"tjj</a:t>
            </a:r>
            <a:r>
              <a:rPr dirty="0" smtClean="0" sz="900" spc="-25" b="1">
                <a:solidFill>
                  <a:srgbClr val="F27B28"/>
                </a:solidFill>
                <a:latin typeface="Arial"/>
                <a:cs typeface="Arial"/>
              </a:rPr>
              <a:t> </a:t>
            </a:r>
            <a:r>
              <a:rPr dirty="0" smtClean="0" sz="1150" spc="60" b="1">
                <a:solidFill>
                  <a:srgbClr val="F27B28"/>
                </a:solidFill>
                <a:latin typeface="Arial"/>
                <a:cs typeface="Arial"/>
              </a:rPr>
              <a:t>r</a:t>
            </a:r>
            <a:r>
              <a:rPr dirty="0" smtClean="0" sz="1150" spc="45" b="1">
                <a:solidFill>
                  <a:srgbClr val="F27B28"/>
                </a:solidFill>
                <a:latin typeface="Arial"/>
                <a:cs typeface="Arial"/>
              </a:rPr>
              <a:t>;</a:t>
            </a:r>
            <a:r>
              <a:rPr dirty="0" smtClean="0" sz="800" spc="135">
                <a:solidFill>
                  <a:srgbClr val="F27B28"/>
                </a:solidFill>
                <a:latin typeface="Times New Roman"/>
                <a:cs typeface="Times New Roman"/>
              </a:rPr>
              <a:t>f</a:t>
            </a:r>
            <a:r>
              <a:rPr dirty="0" smtClean="0" sz="800" spc="40">
                <a:solidFill>
                  <a:srgbClr val="F27B28"/>
                </a:solidFill>
                <a:latin typeface="Times New Roman"/>
                <a:cs typeface="Times New Roman"/>
              </a:rPr>
              <a:t>:</a:t>
            </a:r>
            <a:r>
              <a:rPr dirty="0" smtClean="0" sz="800" spc="175">
                <a:solidFill>
                  <a:srgbClr val="F27B28"/>
                </a:solidFill>
                <a:latin typeface="Times New Roman"/>
                <a:cs typeface="Times New Roman"/>
              </a:rPr>
              <a:t>\</a:t>
            </a:r>
            <a:r>
              <a:rPr dirty="0" smtClean="0" sz="800" spc="55">
                <a:solidFill>
                  <a:srgbClr val="F27B28"/>
                </a:solidFill>
                <a:latin typeface="Times New Roman"/>
                <a:cs typeface="Times New Roman"/>
              </a:rPr>
              <a:t>•</a:t>
            </a:r>
            <a:r>
              <a:rPr dirty="0" smtClean="0" sz="800" spc="-400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r>
              <a:rPr dirty="0" smtClean="0" sz="900" spc="30">
                <a:solidFill>
                  <a:srgbClr val="F27B28"/>
                </a:solidFill>
                <a:latin typeface="Arial"/>
                <a:cs typeface="Arial"/>
              </a:rPr>
              <a:t>-i.</a:t>
            </a:r>
            <a:endParaRPr sz="9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7583402" y="1825352"/>
            <a:ext cx="1576705" cy="50545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1685"/>
              </a:lnSpc>
            </a:pPr>
            <a:r>
              <a:rPr dirty="0" smtClean="0" sz="1150" spc="-165">
                <a:solidFill>
                  <a:srgbClr val="F69556"/>
                </a:solidFill>
                <a:latin typeface="Times New Roman"/>
                <a:cs typeface="Times New Roman"/>
              </a:rPr>
              <a:t>,_.</a:t>
            </a:r>
            <a:r>
              <a:rPr dirty="0" smtClean="0" sz="1150" spc="-440">
                <a:solidFill>
                  <a:srgbClr val="F69556"/>
                </a:solidFill>
                <a:latin typeface="Times New Roman"/>
                <a:cs typeface="Times New Roman"/>
              </a:rPr>
              <a:t>_</a:t>
            </a:r>
            <a:r>
              <a:rPr dirty="0" smtClean="0" sz="1150" spc="-125">
                <a:solidFill>
                  <a:srgbClr val="F27B28"/>
                </a:solidFill>
                <a:latin typeface="Times New Roman"/>
                <a:cs typeface="Times New Roman"/>
              </a:rPr>
              <a:t>..</a:t>
            </a:r>
            <a:r>
              <a:rPr dirty="0" smtClean="0" sz="1150" spc="-290">
                <a:solidFill>
                  <a:srgbClr val="F27B28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8169" sz="2550" spc="-607">
                <a:solidFill>
                  <a:srgbClr val="F27B28"/>
                </a:solidFill>
                <a:latin typeface="Arial"/>
                <a:cs typeface="Arial"/>
              </a:rPr>
              <a:t>-</a:t>
            </a:r>
            <a:r>
              <a:rPr dirty="0" smtClean="0" sz="1150" spc="-100">
                <a:solidFill>
                  <a:srgbClr val="F27B28"/>
                </a:solidFill>
                <a:latin typeface="Times New Roman"/>
                <a:cs typeface="Times New Roman"/>
              </a:rPr>
              <a:t>,</a:t>
            </a:r>
            <a:r>
              <a:rPr dirty="0" smtClean="0" baseline="8169" sz="2550" spc="-315">
                <a:solidFill>
                  <a:srgbClr val="F27B28"/>
                </a:solidFill>
                <a:latin typeface="Arial"/>
                <a:cs typeface="Arial"/>
              </a:rPr>
              <a:t>-</a:t>
            </a:r>
            <a:r>
              <a:rPr dirty="0" smtClean="0" baseline="8169" sz="2550" spc="-367">
                <a:solidFill>
                  <a:srgbClr val="F27B28"/>
                </a:solidFill>
                <a:latin typeface="Arial"/>
                <a:cs typeface="Arial"/>
              </a:rPr>
              <a:t> </a:t>
            </a:r>
            <a:r>
              <a:rPr dirty="0" smtClean="0" sz="1150" spc="170" i="1">
                <a:solidFill>
                  <a:srgbClr val="F27B28"/>
                </a:solidFill>
                <a:latin typeface="Times New Roman"/>
                <a:cs typeface="Times New Roman"/>
              </a:rPr>
              <a:t>r</a:t>
            </a:r>
            <a:r>
              <a:rPr dirty="0" smtClean="0" sz="1150" spc="100" i="1">
                <a:solidFill>
                  <a:srgbClr val="F27B28"/>
                </a:solidFill>
                <a:latin typeface="Times New Roman"/>
                <a:cs typeface="Times New Roman"/>
              </a:rPr>
              <a:t>.</a:t>
            </a:r>
            <a:r>
              <a:rPr dirty="0" smtClean="0" sz="1000" spc="315">
                <a:solidFill>
                  <a:srgbClr val="F27B28"/>
                </a:solidFill>
                <a:latin typeface="Arial"/>
                <a:cs typeface="Arial"/>
              </a:rPr>
              <a:t>u</a:t>
            </a:r>
            <a:r>
              <a:rPr dirty="0" smtClean="0" sz="900" spc="-25">
                <a:solidFill>
                  <a:srgbClr val="F27B28"/>
                </a:solidFill>
                <a:latin typeface="Arial"/>
                <a:cs typeface="Arial"/>
              </a:rPr>
              <a:t>1r</a:t>
            </a:r>
            <a:r>
              <a:rPr dirty="0" smtClean="0" sz="900" spc="-385">
                <a:solidFill>
                  <a:srgbClr val="F27B28"/>
                </a:solidFill>
                <a:latin typeface="Arial"/>
                <a:cs typeface="Arial"/>
              </a:rPr>
              <a:t>o</a:t>
            </a:r>
            <a:r>
              <a:rPr dirty="0" smtClean="0" baseline="8169" sz="2550" spc="-1357">
                <a:solidFill>
                  <a:srgbClr val="F27B28"/>
                </a:solidFill>
                <a:latin typeface="Arial"/>
                <a:cs typeface="Arial"/>
              </a:rPr>
              <a:t>-</a:t>
            </a:r>
            <a:r>
              <a:rPr dirty="0" smtClean="0" sz="900" spc="-45">
                <a:solidFill>
                  <a:srgbClr val="F27B28"/>
                </a:solidFill>
                <a:latin typeface="Arial"/>
                <a:cs typeface="Arial"/>
              </a:rPr>
              <a:t>1</a:t>
            </a:r>
            <a:r>
              <a:rPr dirty="0" smtClean="0" sz="900" spc="65">
                <a:solidFill>
                  <a:srgbClr val="F27B28"/>
                </a:solidFill>
                <a:latin typeface="Arial"/>
                <a:cs typeface="Arial"/>
              </a:rPr>
              <a:t>l</a:t>
            </a:r>
            <a:r>
              <a:rPr dirty="0" smtClean="0" sz="900" spc="85">
                <a:solidFill>
                  <a:srgbClr val="F27B28"/>
                </a:solidFill>
                <a:latin typeface="Arial"/>
                <a:cs typeface="Arial"/>
              </a:rPr>
              <a:t>\•r.</a:t>
            </a:r>
            <a:r>
              <a:rPr dirty="0" smtClean="0" sz="900" spc="-300">
                <a:solidFill>
                  <a:srgbClr val="F27B28"/>
                </a:solidFill>
                <a:latin typeface="Arial"/>
                <a:cs typeface="Arial"/>
              </a:rPr>
              <a:t>1</a:t>
            </a:r>
            <a:r>
              <a:rPr dirty="0" smtClean="0" baseline="8169" sz="2550" spc="-254">
                <a:solidFill>
                  <a:srgbClr val="F27B28"/>
                </a:solidFill>
                <a:latin typeface="Arial"/>
                <a:cs typeface="Arial"/>
              </a:rPr>
              <a:t>-</a:t>
            </a:r>
            <a:r>
              <a:rPr dirty="0" smtClean="0" sz="900" spc="100">
                <a:solidFill>
                  <a:srgbClr val="F27B28"/>
                </a:solidFill>
                <a:latin typeface="Arial"/>
                <a:cs typeface="Arial"/>
              </a:rPr>
              <a:t>r</a:t>
            </a:r>
            <a:r>
              <a:rPr dirty="0" smtClean="0" sz="900" spc="10">
                <a:solidFill>
                  <a:srgbClr val="F69556"/>
                </a:solidFill>
                <a:latin typeface="Arial"/>
                <a:cs typeface="Arial"/>
              </a:rPr>
              <a:t>,:i</a:t>
            </a:r>
            <a:r>
              <a:rPr dirty="0" smtClean="0" sz="900" spc="10">
                <a:solidFill>
                  <a:srgbClr val="F69556"/>
                </a:solidFill>
                <a:latin typeface="Arial"/>
                <a:cs typeface="Arial"/>
              </a:rPr>
              <a:t> </a:t>
            </a:r>
            <a:r>
              <a:rPr dirty="0" smtClean="0" sz="900" spc="-50">
                <a:solidFill>
                  <a:srgbClr val="F69556"/>
                </a:solidFill>
                <a:latin typeface="Arial"/>
                <a:cs typeface="Arial"/>
              </a:rPr>
              <a:t> </a:t>
            </a:r>
            <a:r>
              <a:rPr dirty="0" smtClean="0" sz="900" spc="-60">
                <a:solidFill>
                  <a:srgbClr val="F27B28"/>
                </a:solidFill>
                <a:latin typeface="Arial"/>
                <a:cs typeface="Arial"/>
              </a:rPr>
              <a:t>1</a:t>
            </a:r>
            <a:r>
              <a:rPr dirty="0" smtClean="0" baseline="8169" sz="2550" spc="-277" b="1" i="1">
                <a:solidFill>
                  <a:srgbClr val="F27B28"/>
                </a:solidFill>
                <a:latin typeface="Arial"/>
                <a:cs typeface="Arial"/>
              </a:rPr>
              <a:t>-</a:t>
            </a:r>
            <a:r>
              <a:rPr dirty="0" smtClean="0" baseline="8169" sz="2550" spc="-832" b="1" i="1">
                <a:solidFill>
                  <a:srgbClr val="F27B28"/>
                </a:solidFill>
                <a:latin typeface="Arial"/>
                <a:cs typeface="Arial"/>
              </a:rPr>
              <a:t>-</a:t>
            </a:r>
            <a:r>
              <a:rPr dirty="0" smtClean="0" sz="750" spc="-15" i="1">
                <a:solidFill>
                  <a:srgbClr val="F27B28"/>
                </a:solidFill>
                <a:latin typeface="Times New Roman"/>
                <a:cs typeface="Times New Roman"/>
              </a:rPr>
              <a:t>£</a:t>
            </a:r>
            <a:r>
              <a:rPr dirty="0" smtClean="0" baseline="8169" sz="2550" spc="-1267" b="1" i="1">
                <a:solidFill>
                  <a:srgbClr val="F27B28"/>
                </a:solidFill>
                <a:latin typeface="Arial"/>
                <a:cs typeface="Arial"/>
              </a:rPr>
              <a:t>1</a:t>
            </a:r>
            <a:r>
              <a:rPr dirty="0" smtClean="0" sz="750" spc="275" i="1">
                <a:solidFill>
                  <a:srgbClr val="F69556"/>
                </a:solidFill>
                <a:latin typeface="Times New Roman"/>
                <a:cs typeface="Times New Roman"/>
              </a:rPr>
              <a:t>·</a:t>
            </a:r>
            <a:r>
              <a:rPr dirty="0" smtClean="0" sz="750" spc="-114" i="1">
                <a:solidFill>
                  <a:srgbClr val="F69556"/>
                </a:solidFill>
                <a:latin typeface="Times New Roman"/>
                <a:cs typeface="Times New Roman"/>
              </a:rPr>
              <a:t> </a:t>
            </a:r>
            <a:r>
              <a:rPr dirty="0" smtClean="0" baseline="8169" sz="2550" spc="-457" b="1" i="1">
                <a:solidFill>
                  <a:srgbClr val="F27B28"/>
                </a:solidFill>
                <a:latin typeface="Arial"/>
                <a:cs typeface="Arial"/>
              </a:rPr>
              <a:t>1</a:t>
            </a:r>
            <a:endParaRPr baseline="8169" sz="2550">
              <a:latin typeface="Arial"/>
              <a:cs typeface="Arial"/>
            </a:endParaRPr>
          </a:p>
          <a:p>
            <a:pPr marL="465455">
              <a:lnSpc>
                <a:spcPts val="2205"/>
              </a:lnSpc>
            </a:pPr>
            <a:r>
              <a:rPr dirty="0" smtClean="0" sz="2550" spc="-459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endParaRPr sz="255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9591370" y="1674698"/>
            <a:ext cx="1285875" cy="432434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R="23495">
              <a:lnSpc>
                <a:spcPts val="2630"/>
              </a:lnSpc>
              <a:tabLst>
                <a:tab pos="255904" algn="l"/>
              </a:tabLst>
            </a:pP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r>
              <a:rPr dirty="0" smtClean="0" sz="2550" spc="15">
                <a:solidFill>
                  <a:srgbClr val="F27B28"/>
                </a:solidFill>
                <a:latin typeface="Times New Roman"/>
                <a:cs typeface="Times New Roman"/>
              </a:rPr>
              <a:t>	</a:t>
            </a:r>
            <a:r>
              <a:rPr dirty="0" smtClean="0" sz="2550" spc="-135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endParaRPr sz="2550">
              <a:latin typeface="Times New Roman"/>
              <a:cs typeface="Times New Roman"/>
            </a:endParaRPr>
          </a:p>
          <a:p>
            <a:pPr algn="ctr" marR="0">
              <a:lnSpc>
                <a:spcPts val="675"/>
              </a:lnSpc>
              <a:tabLst>
                <a:tab pos="607695" algn="l"/>
              </a:tabLst>
            </a:pPr>
            <a:r>
              <a:rPr dirty="0" smtClean="0" sz="1100" spc="335">
                <a:solidFill>
                  <a:srgbClr val="F27B28"/>
                </a:solidFill>
                <a:latin typeface="Times New Roman"/>
                <a:cs typeface="Times New Roman"/>
              </a:rPr>
              <a:t>f:</a:t>
            </a:r>
            <a:r>
              <a:rPr dirty="0" smtClean="0" sz="1100" spc="140">
                <a:solidFill>
                  <a:srgbClr val="F27B28"/>
                </a:solidFill>
                <a:latin typeface="Times New Roman"/>
                <a:cs typeface="Times New Roman"/>
              </a:rPr>
              <a:t>"</a:t>
            </a:r>
            <a:r>
              <a:rPr dirty="0" smtClean="0" sz="1100" spc="-5">
                <a:solidFill>
                  <a:srgbClr val="F27B28"/>
                </a:solidFill>
                <a:latin typeface="Times New Roman"/>
                <a:cs typeface="Times New Roman"/>
              </a:rPr>
              <a:t>i</a:t>
            </a:r>
            <a:r>
              <a:rPr dirty="0" smtClean="0" sz="1100" spc="305">
                <a:solidFill>
                  <a:srgbClr val="F27B28"/>
                </a:solidFill>
                <a:latin typeface="Times New Roman"/>
                <a:cs typeface="Times New Roman"/>
              </a:rPr>
              <a:t>i</a:t>
            </a:r>
            <a:r>
              <a:rPr dirty="0" smtClean="0" sz="1100" spc="305">
                <a:solidFill>
                  <a:srgbClr val="F27B28"/>
                </a:solidFill>
                <a:latin typeface="Times New Roman"/>
                <a:cs typeface="Times New Roman"/>
              </a:rPr>
              <a:t>	</a:t>
            </a:r>
            <a:r>
              <a:rPr dirty="0" smtClean="0" sz="1100" spc="204">
                <a:solidFill>
                  <a:srgbClr val="F27B28"/>
                </a:solidFill>
                <a:latin typeface="Times New Roman"/>
                <a:cs typeface="Times New Roman"/>
              </a:rPr>
              <a:t>1</a:t>
            </a:r>
            <a:r>
              <a:rPr dirty="0" smtClean="0" sz="1100" spc="305">
                <a:solidFill>
                  <a:srgbClr val="F27B28"/>
                </a:solidFill>
                <a:latin typeface="Times New Roman"/>
                <a:cs typeface="Times New Roman"/>
              </a:rPr>
              <a:t>.!.!..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352699" y="1895647"/>
            <a:ext cx="85090" cy="2470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550" spc="-80">
                <a:solidFill>
                  <a:srgbClr val="F27B28"/>
                </a:solidFill>
                <a:latin typeface="Arial"/>
                <a:cs typeface="Arial"/>
              </a:rPr>
              <a:t>•</a:t>
            </a:r>
            <a:endParaRPr sz="155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233075" y="1982167"/>
            <a:ext cx="1508760" cy="5454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800" spc="15">
                <a:solidFill>
                  <a:srgbClr val="F27B28"/>
                </a:solidFill>
                <a:latin typeface="Times New Roman"/>
                <a:cs typeface="Times New Roman"/>
              </a:rPr>
              <a:t>r.11:..11IO</a:t>
            </a:r>
            <a:r>
              <a:rPr dirty="0" smtClean="0" sz="800" spc="-45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40">
                <a:solidFill>
                  <a:srgbClr val="F69556"/>
                </a:solidFill>
                <a:latin typeface="Times New Roman"/>
                <a:cs typeface="Times New Roman"/>
              </a:rPr>
              <a:t>I</a:t>
            </a:r>
            <a:r>
              <a:rPr dirty="0" smtClean="0" sz="800" spc="-110">
                <a:solidFill>
                  <a:srgbClr val="F69556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60">
                <a:solidFill>
                  <a:srgbClr val="F27B28"/>
                </a:solidFill>
                <a:latin typeface="Times New Roman"/>
                <a:cs typeface="Times New Roman"/>
              </a:rPr>
              <a:t>•</a:t>
            </a:r>
            <a:r>
              <a:rPr dirty="0" smtClean="0" sz="800" spc="125">
                <a:solidFill>
                  <a:srgbClr val="F27B28"/>
                </a:solidFill>
                <a:latin typeface="Times New Roman"/>
                <a:cs typeface="Times New Roman"/>
              </a:rPr>
              <a:t>1</a:t>
            </a:r>
            <a:r>
              <a:rPr dirty="0" smtClean="0" sz="800" spc="60">
                <a:solidFill>
                  <a:srgbClr val="F69556"/>
                </a:solidFill>
                <a:latin typeface="Times New Roman"/>
                <a:cs typeface="Times New Roman"/>
              </a:rPr>
              <a:t>'-</a:t>
            </a:r>
            <a:r>
              <a:rPr dirty="0" smtClean="0" sz="800" spc="-50">
                <a:solidFill>
                  <a:srgbClr val="F69556"/>
                </a:solidFill>
                <a:latin typeface="Times New Roman"/>
                <a:cs typeface="Times New Roman"/>
              </a:rPr>
              <a:t>'</a:t>
            </a:r>
            <a:r>
              <a:rPr dirty="0" smtClean="0" sz="800" spc="-350">
                <a:solidFill>
                  <a:srgbClr val="F69556"/>
                </a:solidFill>
                <a:latin typeface="Times New Roman"/>
                <a:cs typeface="Times New Roman"/>
              </a:rPr>
              <a:t>-</a:t>
            </a:r>
            <a:r>
              <a:rPr dirty="0" smtClean="0" sz="800" spc="160">
                <a:solidFill>
                  <a:srgbClr val="F27B28"/>
                </a:solidFill>
                <a:latin typeface="Times New Roman"/>
                <a:cs typeface="Times New Roman"/>
              </a:rPr>
              <a:t>'1</a:t>
            </a:r>
            <a:r>
              <a:rPr dirty="0" smtClean="0" sz="800" spc="340">
                <a:solidFill>
                  <a:srgbClr val="F27B28"/>
                </a:solidFill>
                <a:latin typeface="Times New Roman"/>
                <a:cs typeface="Times New Roman"/>
              </a:rPr>
              <a:t>....</a:t>
            </a:r>
            <a:r>
              <a:rPr dirty="0" smtClean="0" sz="800" spc="250">
                <a:solidFill>
                  <a:srgbClr val="F27B28"/>
                </a:solidFill>
                <a:latin typeface="Times New Roman"/>
                <a:cs typeface="Times New Roman"/>
              </a:rPr>
              <a:t>.</a:t>
            </a:r>
            <a:r>
              <a:rPr dirty="0" smtClean="0" sz="800" spc="-35">
                <a:solidFill>
                  <a:srgbClr val="F27B28"/>
                </a:solidFill>
                <a:latin typeface="Times New Roman"/>
                <a:cs typeface="Times New Roman"/>
              </a:rPr>
              <a:t>I</a:t>
            </a:r>
            <a:r>
              <a:rPr dirty="0" smtClean="0" sz="800" spc="-30">
                <a:solidFill>
                  <a:srgbClr val="F27B28"/>
                </a:solidFill>
                <a:latin typeface="Times New Roman"/>
                <a:cs typeface="Times New Roman"/>
              </a:rPr>
              <a:t> </a:t>
            </a:r>
            <a:r>
              <a:rPr dirty="0" smtClean="0" sz="800" spc="330">
                <a:solidFill>
                  <a:srgbClr val="F27B28"/>
                </a:solidFill>
                <a:latin typeface="Times New Roman"/>
                <a:cs typeface="Times New Roman"/>
              </a:rPr>
              <a:t>.</a:t>
            </a:r>
            <a:r>
              <a:rPr dirty="0" smtClean="0" baseline="-25054" sz="3825" spc="-1260">
                <a:solidFill>
                  <a:srgbClr val="F27B28"/>
                </a:solidFill>
                <a:latin typeface="Times New Roman"/>
                <a:cs typeface="Times New Roman"/>
              </a:rPr>
              <a:t>-</a:t>
            </a:r>
            <a:r>
              <a:rPr dirty="0" smtClean="0" sz="800" spc="114">
                <a:solidFill>
                  <a:srgbClr val="F27B28"/>
                </a:solidFill>
                <a:latin typeface="Times New Roman"/>
                <a:cs typeface="Times New Roman"/>
              </a:rPr>
              <a:t>.</a:t>
            </a:r>
            <a:r>
              <a:rPr dirty="0" smtClean="0" sz="900" spc="525">
                <a:solidFill>
                  <a:srgbClr val="F27B28"/>
                </a:solidFill>
                <a:latin typeface="Arial"/>
                <a:cs typeface="Arial"/>
              </a:rPr>
              <a:t>I</a:t>
            </a:r>
            <a:endParaRPr sz="9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2542119" y="2452587"/>
            <a:ext cx="1844675" cy="5238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0955" marR="12700" indent="-8890">
              <a:lnSpc>
                <a:spcPct val="120100"/>
              </a:lnSpc>
            </a:pPr>
            <a:r>
              <a:rPr dirty="0" smtClean="0" sz="1400">
                <a:solidFill>
                  <a:srgbClr val="161513"/>
                </a:solidFill>
                <a:latin typeface="Arial"/>
                <a:cs typeface="Arial"/>
              </a:rPr>
              <a:t>Women</a:t>
            </a:r>
            <a:r>
              <a:rPr dirty="0" smtClean="0" sz="1400" spc="12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having</a:t>
            </a:r>
            <a:r>
              <a:rPr dirty="0" smtClean="0" sz="1400" spc="-2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natural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menstrual</a:t>
            </a:r>
            <a:r>
              <a:rPr dirty="0" smtClean="0" sz="1400" spc="6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cycles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4524454" y="2495472"/>
            <a:ext cx="2181225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50">
                <a:solidFill>
                  <a:srgbClr val="161513"/>
                </a:solidFill>
                <a:latin typeface="Arial"/>
                <a:cs typeface="Arial"/>
              </a:rPr>
              <a:t>Up</a:t>
            </a:r>
            <a:r>
              <a:rPr dirty="0" smtClean="0" sz="1400" spc="-13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to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and</a:t>
            </a:r>
            <a:r>
              <a:rPr dirty="0" smtClean="0" sz="1400" spc="3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including</a:t>
            </a:r>
            <a:r>
              <a:rPr dirty="0" smtClean="0" sz="1400" spc="4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20">
                <a:latin typeface="Arial"/>
                <a:cs typeface="Arial"/>
              </a:rPr>
              <a:t>Day</a:t>
            </a:r>
            <a:r>
              <a:rPr dirty="0" smtClean="0" sz="1400" spc="5">
                <a:latin typeface="Arial"/>
                <a:cs typeface="Arial"/>
              </a:rPr>
              <a:t> </a:t>
            </a:r>
            <a:r>
              <a:rPr dirty="0" smtClean="0" sz="1400" spc="-15">
                <a:solidFill>
                  <a:srgbClr val="161513"/>
                </a:solidFill>
                <a:latin typeface="Arial"/>
                <a:cs typeface="Arial"/>
              </a:rPr>
              <a:t>5*</a:t>
            </a:r>
            <a:endParaRPr sz="14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7267253" y="2504013"/>
            <a:ext cx="264160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40">
                <a:solidFill>
                  <a:srgbClr val="161513"/>
                </a:solidFill>
                <a:latin typeface="Arial"/>
                <a:cs typeface="Arial"/>
              </a:rPr>
              <a:t>No</a:t>
            </a:r>
            <a:endParaRPr sz="140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9617003" y="2504013"/>
            <a:ext cx="264160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40">
                <a:solidFill>
                  <a:srgbClr val="161513"/>
                </a:solidFill>
                <a:latin typeface="Arial"/>
                <a:cs typeface="Arial"/>
              </a:rPr>
              <a:t>No</a:t>
            </a:r>
            <a:endParaRPr sz="14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515909" y="2854186"/>
            <a:ext cx="3059430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  <a:tabLst>
                <a:tab pos="2755265" algn="l"/>
              </a:tabLst>
            </a:pPr>
            <a:r>
              <a:rPr dirty="0" smtClean="0" baseline="1984" sz="2100">
                <a:solidFill>
                  <a:srgbClr val="161513"/>
                </a:solidFill>
                <a:latin typeface="Arial"/>
                <a:cs typeface="Arial"/>
              </a:rPr>
              <a:t>At</a:t>
            </a:r>
            <a:r>
              <a:rPr dirty="0" smtClean="0" baseline="1984" sz="2100" spc="-27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baseline="1984" sz="2100" spc="22">
                <a:solidFill>
                  <a:srgbClr val="161513"/>
                </a:solidFill>
                <a:latin typeface="Arial"/>
                <a:cs typeface="Arial"/>
              </a:rPr>
              <a:t>any</a:t>
            </a:r>
            <a:r>
              <a:rPr dirty="0" smtClean="0" baseline="1984" sz="2100" spc="-307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baseline="1984" sz="2100" spc="-15">
                <a:solidFill>
                  <a:srgbClr val="161513"/>
                </a:solidFill>
                <a:latin typeface="Arial"/>
                <a:cs typeface="Arial"/>
              </a:rPr>
              <a:t>other</a:t>
            </a:r>
            <a:r>
              <a:rPr dirty="0" smtClean="0" baseline="1984" sz="2100" spc="-322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baseline="1984" sz="2100" spc="15">
                <a:solidFill>
                  <a:srgbClr val="161513"/>
                </a:solidFill>
                <a:latin typeface="Arial"/>
                <a:cs typeface="Arial"/>
              </a:rPr>
              <a:t>time</a:t>
            </a:r>
            <a:r>
              <a:rPr dirty="0" smtClean="0" baseline="1984" sz="2100" spc="-232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baseline="1984" sz="2100" spc="44">
                <a:solidFill>
                  <a:srgbClr val="161513"/>
                </a:solidFill>
                <a:latin typeface="Arial"/>
                <a:cs typeface="Arial"/>
              </a:rPr>
              <a:t>i</a:t>
            </a:r>
            <a:r>
              <a:rPr dirty="0" smtClean="0" baseline="1984" sz="2100" spc="195">
                <a:solidFill>
                  <a:srgbClr val="161513"/>
                </a:solidFill>
                <a:latin typeface="Arial"/>
                <a:cs typeface="Arial"/>
              </a:rPr>
              <a:t>f</a:t>
            </a:r>
            <a:r>
              <a:rPr dirty="0" smtClean="0" baseline="1984" sz="2100" spc="52">
                <a:solidFill>
                  <a:srgbClr val="161513"/>
                </a:solidFill>
                <a:latin typeface="Arial"/>
                <a:cs typeface="Arial"/>
              </a:rPr>
              <a:t>it</a:t>
            </a:r>
            <a:r>
              <a:rPr dirty="0" smtClean="0" baseline="1984" sz="2100" spc="-337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baseline="1984" sz="2100" spc="67">
                <a:solidFill>
                  <a:srgbClr val="161513"/>
                </a:solidFill>
                <a:latin typeface="Arial"/>
                <a:cs typeface="Arial"/>
              </a:rPr>
              <a:t>i</a:t>
            </a:r>
            <a:r>
              <a:rPr dirty="0" smtClean="0" baseline="1984" sz="2100" spc="225">
                <a:solidFill>
                  <a:srgbClr val="161513"/>
                </a:solidFill>
                <a:latin typeface="Arial"/>
                <a:cs typeface="Arial"/>
              </a:rPr>
              <a:t>s</a:t>
            </a:r>
            <a:r>
              <a:rPr dirty="0" smtClean="0" baseline="1984" sz="2100" spc="7">
                <a:solidFill>
                  <a:srgbClr val="161513"/>
                </a:solidFill>
                <a:latin typeface="Arial"/>
                <a:cs typeface="Arial"/>
              </a:rPr>
              <a:t>reasonably</a:t>
            </a:r>
            <a:r>
              <a:rPr dirty="0" smtClean="0" baseline="1984" sz="2100" spc="7">
                <a:solidFill>
                  <a:srgbClr val="161513"/>
                </a:solidFill>
                <a:latin typeface="Arial"/>
                <a:cs typeface="Arial"/>
              </a:rPr>
              <a:t>	</a:t>
            </a:r>
            <a:r>
              <a:rPr dirty="0" smtClean="0" sz="1400" spc="-50">
                <a:solidFill>
                  <a:srgbClr val="161513"/>
                </a:solidFill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617003" y="2854186"/>
            <a:ext cx="744220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Consider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456097" y="3076059"/>
            <a:ext cx="2679700" cy="50673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80645" marR="12700" indent="-68580">
              <a:lnSpc>
                <a:spcPct val="116100"/>
              </a:lnSpc>
            </a:pPr>
            <a:r>
              <a:rPr dirty="0" smtClean="0" sz="1400" spc="75">
                <a:solidFill>
                  <a:srgbClr val="44B33A"/>
                </a:solidFill>
                <a:latin typeface="Arial"/>
                <a:cs typeface="Arial"/>
              </a:rPr>
              <a:t>.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certain</a:t>
            </a:r>
            <a:r>
              <a:rPr dirty="0" smtClean="0" sz="1400" spc="6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0">
                <a:solidFill>
                  <a:srgbClr val="161513"/>
                </a:solidFill>
                <a:latin typeface="Arial"/>
                <a:cs typeface="Arial"/>
              </a:rPr>
              <a:t>she</a:t>
            </a:r>
            <a:r>
              <a:rPr dirty="0" smtClean="0" sz="1400" spc="15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5">
                <a:solidFill>
                  <a:srgbClr val="282826"/>
                </a:solidFill>
                <a:latin typeface="Arial"/>
                <a:cs typeface="Arial"/>
              </a:rPr>
              <a:t>is</a:t>
            </a:r>
            <a:r>
              <a:rPr dirty="0" smtClean="0" sz="1400" spc="5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not</a:t>
            </a:r>
            <a:r>
              <a:rPr dirty="0" smtClean="0" sz="1400" spc="7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pregnant</a:t>
            </a:r>
            <a:r>
              <a:rPr dirty="0" smtClean="0" sz="1400" spc="16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or</a:t>
            </a:r>
            <a:r>
              <a:rPr dirty="0" smtClean="0" sz="1400" spc="7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70">
                <a:solidFill>
                  <a:srgbClr val="161513"/>
                </a:solidFill>
                <a:latin typeface="Arial"/>
                <a:cs typeface="Arial"/>
              </a:rPr>
              <a:t>a</a:t>
            </a:r>
            <a:r>
              <a:rPr dirty="0" smtClean="0" sz="1400" spc="3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HSUPT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5">
                <a:solidFill>
                  <a:srgbClr val="282826"/>
                </a:solidFill>
                <a:latin typeface="Arial"/>
                <a:cs typeface="Arial"/>
              </a:rPr>
              <a:t>is</a:t>
            </a:r>
            <a:r>
              <a:rPr dirty="0" smtClean="0" sz="1400" spc="-60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negative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542119" y="3665387"/>
            <a:ext cx="1350010" cy="54102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24100"/>
              </a:lnSpc>
            </a:pPr>
            <a:r>
              <a:rPr dirty="0" smtClean="0" sz="1400">
                <a:solidFill>
                  <a:srgbClr val="161513"/>
                </a:solidFill>
                <a:latin typeface="Arial"/>
                <a:cs typeface="Arial"/>
              </a:rPr>
              <a:t>Women</a:t>
            </a:r>
            <a:r>
              <a:rPr dirty="0" smtClean="0" sz="1400" spc="5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who</a:t>
            </a:r>
            <a:r>
              <a:rPr dirty="0" smtClean="0" sz="1400" spc="7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are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amenorrhoeic</a:t>
            </a:r>
            <a:endParaRPr sz="1400">
              <a:latin typeface="Arial"/>
              <a:cs typeface="Arial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4507364" y="3661114"/>
            <a:ext cx="2623820" cy="79248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just" marL="20955" marR="12700" indent="-8890">
              <a:lnSpc>
                <a:spcPct val="122100"/>
              </a:lnSpc>
            </a:pPr>
            <a:r>
              <a:rPr dirty="0" smtClean="0" sz="1400" spc="30">
                <a:solidFill>
                  <a:srgbClr val="161513"/>
                </a:solidFill>
                <a:latin typeface="Arial"/>
                <a:cs typeface="Arial"/>
              </a:rPr>
              <a:t>At</a:t>
            </a:r>
            <a:r>
              <a:rPr dirty="0" smtClean="0" sz="1400" spc="3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2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any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5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time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5">
                <a:solidFill>
                  <a:srgbClr val="161513"/>
                </a:solidFill>
                <a:latin typeface="Arial"/>
                <a:cs typeface="Arial"/>
              </a:rPr>
              <a:t>if</a:t>
            </a:r>
            <a:r>
              <a:rPr dirty="0" smtClean="0" sz="1400" spc="3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7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5">
                <a:solidFill>
                  <a:srgbClr val="161513"/>
                </a:solidFill>
                <a:latin typeface="Arial"/>
                <a:cs typeface="Arial"/>
              </a:rPr>
              <a:t>it</a:t>
            </a:r>
            <a:r>
              <a:rPr dirty="0" smtClean="0" sz="1400" spc="3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7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75">
                <a:solidFill>
                  <a:srgbClr val="282826"/>
                </a:solidFill>
                <a:latin typeface="Arial"/>
                <a:cs typeface="Arial"/>
              </a:rPr>
              <a:t>is</a:t>
            </a:r>
            <a:r>
              <a:rPr dirty="0" smtClean="0" sz="1400" spc="75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mtClean="0" sz="1400" spc="-125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reasonably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certain</a:t>
            </a:r>
            <a:r>
              <a:rPr dirty="0" smtClean="0" sz="1400" spc="6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she</a:t>
            </a:r>
            <a:r>
              <a:rPr dirty="0" smtClean="0" sz="1400" spc="9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5">
                <a:solidFill>
                  <a:srgbClr val="161513"/>
                </a:solidFill>
                <a:latin typeface="Arial"/>
                <a:cs typeface="Arial"/>
              </a:rPr>
              <a:t>is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not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pregnant</a:t>
            </a:r>
            <a:r>
              <a:rPr dirty="0" smtClean="0" sz="1400" spc="4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and/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 or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70">
                <a:solidFill>
                  <a:srgbClr val="161513"/>
                </a:solidFill>
                <a:latin typeface="Arial"/>
                <a:cs typeface="Arial"/>
              </a:rPr>
              <a:t>a</a:t>
            </a:r>
            <a:r>
              <a:rPr dirty="0" smtClean="0" sz="1400" spc="-3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HSUPT</a:t>
            </a:r>
            <a:r>
              <a:rPr dirty="0" smtClean="0" sz="1400" spc="-2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5">
                <a:solidFill>
                  <a:srgbClr val="161513"/>
                </a:solidFill>
                <a:latin typeface="Arial"/>
                <a:cs typeface="Arial"/>
              </a:rPr>
              <a:t>is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negative</a:t>
            </a:r>
            <a:endParaRPr sz="1400">
              <a:latin typeface="Arial"/>
              <a:cs typeface="Arial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7258708" y="3716807"/>
            <a:ext cx="316865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50">
                <a:solidFill>
                  <a:srgbClr val="161513"/>
                </a:solidFill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617003" y="3716807"/>
            <a:ext cx="744220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Consider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542119" y="4579428"/>
            <a:ext cx="1162685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After</a:t>
            </a:r>
            <a:r>
              <a:rPr dirty="0" smtClean="0" sz="1400" spc="15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LN</a:t>
            </a:r>
            <a:r>
              <a:rPr dirty="0" smtClean="0" sz="1400" spc="-15">
                <a:latin typeface="Arial"/>
                <a:cs typeface="Arial"/>
              </a:rPr>
              <a:t>G</a:t>
            </a:r>
            <a:r>
              <a:rPr dirty="0" smtClean="0" sz="1400" spc="65">
                <a:solidFill>
                  <a:srgbClr val="282826"/>
                </a:solidFill>
                <a:latin typeface="Arial"/>
                <a:cs typeface="Arial"/>
              </a:rPr>
              <a:t>-</a:t>
            </a:r>
            <a:r>
              <a:rPr dirty="0" smtClean="0" sz="1400" spc="25">
                <a:latin typeface="Arial"/>
                <a:cs typeface="Arial"/>
              </a:rPr>
              <a:t>EC</a:t>
            </a:r>
            <a:endParaRPr sz="1400">
              <a:latin typeface="Arial"/>
              <a:cs typeface="Arial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4524454" y="4579428"/>
            <a:ext cx="995680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15">
                <a:latin typeface="Arial"/>
                <a:cs typeface="Arial"/>
              </a:rPr>
              <a:t>Imme</a:t>
            </a:r>
            <a:r>
              <a:rPr dirty="0" smtClean="0" sz="1400" spc="-20">
                <a:latin typeface="Arial"/>
                <a:cs typeface="Arial"/>
              </a:rPr>
              <a:t>d</a:t>
            </a:r>
            <a:r>
              <a:rPr dirty="0" smtClean="0" sz="1400" spc="-10">
                <a:solidFill>
                  <a:srgbClr val="282826"/>
                </a:solidFill>
                <a:latin typeface="Arial"/>
                <a:cs typeface="Arial"/>
              </a:rPr>
              <a:t>iately</a:t>
            </a:r>
            <a:endParaRPr sz="1400">
              <a:latin typeface="Arial"/>
              <a:cs typeface="Arial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7258708" y="4587968"/>
            <a:ext cx="316865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50">
                <a:solidFill>
                  <a:srgbClr val="161513"/>
                </a:solidFill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608459" y="4587968"/>
            <a:ext cx="325755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25">
                <a:solidFill>
                  <a:srgbClr val="161513"/>
                </a:solidFill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533575" y="4929601"/>
            <a:ext cx="1143000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After</a:t>
            </a:r>
            <a:r>
              <a:rPr dirty="0" smtClean="0" sz="1400" spc="16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20">
                <a:solidFill>
                  <a:srgbClr val="161513"/>
                </a:solidFill>
                <a:latin typeface="Arial"/>
                <a:cs typeface="Arial"/>
              </a:rPr>
              <a:t>UPA-EC</a:t>
            </a:r>
            <a:endParaRPr sz="14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4515909" y="4929601"/>
            <a:ext cx="3059430" cy="83946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75">
                <a:solidFill>
                  <a:srgbClr val="161513"/>
                </a:solidFill>
                <a:latin typeface="Arial"/>
                <a:cs typeface="Arial"/>
              </a:rPr>
              <a:t>5</a:t>
            </a:r>
            <a:r>
              <a:rPr dirty="0" smtClean="0" sz="1400" spc="-3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days</a:t>
            </a:r>
            <a:r>
              <a:rPr dirty="0" smtClean="0" sz="1400" spc="2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after</a:t>
            </a:r>
            <a:r>
              <a:rPr dirty="0" smtClean="0" sz="1400" spc="-4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taking</a:t>
            </a:r>
            <a:r>
              <a:rPr dirty="0" smtClean="0" sz="1400" spc="17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UPA-EC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27"/>
              </a:spcBef>
            </a:pPr>
            <a:endParaRPr sz="700"/>
          </a:p>
          <a:p>
            <a:pPr marL="12700" marR="12700" indent="8255">
              <a:lnSpc>
                <a:spcPct val="117600"/>
              </a:lnSpc>
              <a:tabLst>
                <a:tab pos="713105" algn="l"/>
                <a:tab pos="1089025" algn="l"/>
                <a:tab pos="1892300" algn="l"/>
                <a:tab pos="2755265" algn="l"/>
              </a:tabLst>
            </a:pPr>
            <a:r>
              <a:rPr dirty="0" smtClean="0" sz="1400" spc="15">
                <a:latin typeface="Arial"/>
                <a:cs typeface="Arial"/>
              </a:rPr>
              <a:t>From</a:t>
            </a:r>
            <a:r>
              <a:rPr dirty="0" smtClean="0" sz="1400" spc="15">
                <a:latin typeface="Arial"/>
                <a:cs typeface="Arial"/>
              </a:rPr>
              <a:t>	</a:t>
            </a:r>
            <a:r>
              <a:rPr dirty="0" smtClean="0" sz="1500" spc="120">
                <a:solidFill>
                  <a:srgbClr val="161513"/>
                </a:solidFill>
                <a:latin typeface="Times New Roman"/>
                <a:cs typeface="Times New Roman"/>
              </a:rPr>
              <a:t>6</a:t>
            </a:r>
            <a:r>
              <a:rPr dirty="0" smtClean="0" sz="1500" spc="120">
                <a:solidFill>
                  <a:srgbClr val="161513"/>
                </a:solidFill>
                <a:latin typeface="Times New Roman"/>
                <a:cs typeface="Times New Roman"/>
              </a:rPr>
              <a:t>	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weeks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	</a:t>
            </a:r>
            <a:r>
              <a:rPr dirty="0" smtClean="0" baseline="1984" sz="2100" spc="30">
                <a:solidFill>
                  <a:srgbClr val="161513"/>
                </a:solidFill>
                <a:latin typeface="Arial"/>
                <a:cs typeface="Arial"/>
              </a:rPr>
              <a:t>following	</a:t>
            </a:r>
            <a:r>
              <a:rPr dirty="0" smtClean="0" sz="1400" spc="-50">
                <a:solidFill>
                  <a:srgbClr val="161513"/>
                </a:solidFill>
                <a:latin typeface="Arial"/>
                <a:cs typeface="Arial"/>
              </a:rPr>
              <a:t>Yes</a:t>
            </a:r>
            <a:r>
              <a:rPr dirty="0" smtClean="0" sz="1400" spc="-2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childbirth</a:t>
            </a:r>
            <a:endParaRPr sz="14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7258708" y="4938142"/>
            <a:ext cx="316865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50">
                <a:solidFill>
                  <a:srgbClr val="161513"/>
                </a:solidFill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9608459" y="4938142"/>
            <a:ext cx="325755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25">
                <a:solidFill>
                  <a:srgbClr val="161513"/>
                </a:solidFill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2542119" y="5288315"/>
            <a:ext cx="1383665" cy="107886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65">
                <a:solidFill>
                  <a:srgbClr val="161513"/>
                </a:solidFill>
                <a:latin typeface="Arial"/>
                <a:cs typeface="Arial"/>
              </a:rPr>
              <a:t>tAfter</a:t>
            </a:r>
            <a:r>
              <a:rPr dirty="0" smtClean="0" sz="1400" spc="7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childbirth</a:t>
            </a:r>
            <a:endParaRPr sz="1400">
              <a:latin typeface="Arial"/>
              <a:cs typeface="Arial"/>
            </a:endParaRPr>
          </a:p>
          <a:p>
            <a:pPr marL="20955">
              <a:lnSpc>
                <a:spcPct val="100000"/>
              </a:lnSpc>
              <a:spcBef>
                <a:spcPts val="270"/>
              </a:spcBef>
            </a:pPr>
            <a:r>
              <a:rPr dirty="0" smtClean="0" sz="1400" spc="0">
                <a:solidFill>
                  <a:srgbClr val="282826"/>
                </a:solidFill>
                <a:latin typeface="Arial"/>
                <a:cs typeface="Arial"/>
              </a:rPr>
              <a:t>(</a:t>
            </a:r>
            <a:r>
              <a:rPr dirty="0" smtClean="0" sz="1400" spc="0">
                <a:solidFill>
                  <a:srgbClr val="282826"/>
                </a:solidFill>
                <a:latin typeface="Arial"/>
                <a:cs typeface="Arial"/>
              </a:rPr>
              <a:t>breastfeeding</a:t>
            </a:r>
            <a:r>
              <a:rPr dirty="0" smtClean="0" sz="1400" spc="0">
                <a:solidFill>
                  <a:srgbClr val="282826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1100"/>
              </a:lnSpc>
              <a:spcBef>
                <a:spcPts val="44"/>
              </a:spcBef>
            </a:pPr>
            <a:endParaRPr sz="1100"/>
          </a:p>
          <a:p>
            <a:pPr marL="12700">
              <a:lnSpc>
                <a:spcPct val="100000"/>
              </a:lnSpc>
              <a:tabLst>
                <a:tab pos="644525" algn="l"/>
              </a:tabLst>
            </a:pPr>
            <a:r>
              <a:rPr dirty="0" smtClean="0" sz="1400" spc="65">
                <a:solidFill>
                  <a:srgbClr val="161513"/>
                </a:solidFill>
                <a:latin typeface="Arial"/>
                <a:cs typeface="Arial"/>
              </a:rPr>
              <a:t>tAfter</a:t>
            </a:r>
            <a:r>
              <a:rPr dirty="0" smtClean="0" sz="1400" spc="65">
                <a:solidFill>
                  <a:srgbClr val="161513"/>
                </a:solidFill>
                <a:latin typeface="Arial"/>
                <a:cs typeface="Arial"/>
              </a:rPr>
              <a:t>	</a:t>
            </a:r>
            <a:r>
              <a:rPr dirty="0" smtClean="0" sz="1400" spc="5">
                <a:solidFill>
                  <a:srgbClr val="282826"/>
                </a:solidFill>
                <a:latin typeface="Arial"/>
                <a:cs typeface="Arial"/>
              </a:rPr>
              <a:t>childbirth</a:t>
            </a:r>
            <a:endParaRPr sz="1400">
              <a:latin typeface="Arial"/>
              <a:cs typeface="Arial"/>
            </a:endParaRPr>
          </a:p>
          <a:p>
            <a:pPr marL="20955">
              <a:lnSpc>
                <a:spcPct val="100000"/>
              </a:lnSpc>
              <a:spcBef>
                <a:spcPts val="270"/>
              </a:spcBef>
            </a:pP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breastfeeding</a:t>
            </a: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617003" y="5288315"/>
            <a:ext cx="744220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Consider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4054504" y="5894712"/>
            <a:ext cx="340995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(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not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4515909" y="5858228"/>
            <a:ext cx="3059430" cy="7651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17100"/>
              </a:lnSpc>
              <a:tabLst>
                <a:tab pos="2755265" algn="l"/>
              </a:tabLst>
            </a:pPr>
            <a:r>
              <a:rPr dirty="0" smtClean="0" sz="1350" spc="20" b="1">
                <a:latin typeface="Arial"/>
                <a:cs typeface="Arial"/>
              </a:rPr>
              <a:t>Without</a:t>
            </a:r>
            <a:r>
              <a:rPr dirty="0" smtClean="0" sz="1350" spc="125" b="1"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additional</a:t>
            </a:r>
            <a:r>
              <a:rPr dirty="0" smtClean="0" sz="1400" spc="16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25">
                <a:solidFill>
                  <a:srgbClr val="161513"/>
                </a:solidFill>
                <a:latin typeface="Arial"/>
                <a:cs typeface="Arial"/>
              </a:rPr>
              <a:t>risk</a:t>
            </a:r>
            <a:r>
              <a:rPr dirty="0" smtClean="0" sz="1400" spc="-12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factors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	</a:t>
            </a:r>
            <a:r>
              <a:rPr dirty="0" smtClean="0" sz="1400" spc="-50">
                <a:solidFill>
                  <a:srgbClr val="161513"/>
                </a:solidFill>
                <a:latin typeface="Arial"/>
                <a:cs typeface="Arial"/>
              </a:rPr>
              <a:t>Yes</a:t>
            </a:r>
            <a:r>
              <a:rPr dirty="0" smtClean="0" sz="1400" spc="-2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25">
                <a:solidFill>
                  <a:srgbClr val="161513"/>
                </a:solidFill>
                <a:latin typeface="Arial"/>
                <a:cs typeface="Arial"/>
              </a:rPr>
              <a:t>for</a:t>
            </a:r>
            <a:r>
              <a:rPr dirty="0" smtClean="0" sz="1400" spc="-2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55">
                <a:solidFill>
                  <a:srgbClr val="161513"/>
                </a:solidFill>
                <a:latin typeface="Arial"/>
                <a:cs typeface="Arial"/>
              </a:rPr>
              <a:t>VTE:t::</a:t>
            </a:r>
            <a:r>
              <a:rPr dirty="0" smtClean="0" sz="1400" spc="12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from</a:t>
            </a:r>
            <a:r>
              <a:rPr dirty="0" smtClean="0" sz="1400" spc="2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50" spc="40" b="1">
                <a:latin typeface="Arial"/>
                <a:cs typeface="Arial"/>
              </a:rPr>
              <a:t>3</a:t>
            </a:r>
            <a:r>
              <a:rPr dirty="0" smtClean="0" sz="1450" spc="-110" b="1">
                <a:latin typeface="Arial"/>
                <a:cs typeface="Arial"/>
              </a:rPr>
              <a:t> </a:t>
            </a:r>
            <a:r>
              <a:rPr dirty="0" smtClean="0" sz="1450" spc="-20" b="1">
                <a:latin typeface="Arial"/>
                <a:cs typeface="Arial"/>
              </a:rPr>
              <a:t>weeks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dirty="0" smtClean="0" sz="1400">
                <a:solidFill>
                  <a:srgbClr val="161513"/>
                </a:solidFill>
                <a:latin typeface="Arial"/>
                <a:cs typeface="Arial"/>
              </a:rPr>
              <a:t>following</a:t>
            </a:r>
            <a:r>
              <a:rPr dirty="0" smtClean="0" sz="1400" spc="9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childbirth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9617003" y="5894712"/>
            <a:ext cx="744220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Consider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4515909" y="6718930"/>
            <a:ext cx="3059430" cy="13735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18000"/>
              </a:lnSpc>
              <a:tabLst>
                <a:tab pos="2755265" algn="l"/>
              </a:tabLst>
            </a:pPr>
            <a:r>
              <a:rPr dirty="0" smtClean="0" sz="1350" spc="25" b="1">
                <a:latin typeface="Arial"/>
                <a:cs typeface="Arial"/>
              </a:rPr>
              <a:t>With</a:t>
            </a:r>
            <a:r>
              <a:rPr dirty="0" smtClean="0" sz="1350" spc="25" b="1">
                <a:latin typeface="Arial"/>
                <a:cs typeface="Arial"/>
              </a:rPr>
              <a:t> </a:t>
            </a:r>
            <a:r>
              <a:rPr dirty="0" smtClean="0" sz="1350" spc="15" b="1">
                <a:latin typeface="Arial"/>
                <a:cs typeface="Arial"/>
              </a:rPr>
              <a:t> </a:t>
            </a: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additional</a:t>
            </a: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9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25">
                <a:solidFill>
                  <a:srgbClr val="161513"/>
                </a:solidFill>
                <a:latin typeface="Arial"/>
                <a:cs typeface="Arial"/>
              </a:rPr>
              <a:t>risk</a:t>
            </a:r>
            <a:r>
              <a:rPr dirty="0" smtClean="0" sz="1400" spc="2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10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factors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1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for	</a:t>
            </a:r>
            <a:r>
              <a:rPr dirty="0" smtClean="0" sz="1400" spc="-50">
                <a:solidFill>
                  <a:srgbClr val="161513"/>
                </a:solidFill>
                <a:latin typeface="Arial"/>
                <a:cs typeface="Arial"/>
              </a:rPr>
              <a:t>Yes</a:t>
            </a:r>
            <a:r>
              <a:rPr dirty="0" smtClean="0" sz="1400" spc="-2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55">
                <a:solidFill>
                  <a:srgbClr val="161513"/>
                </a:solidFill>
                <a:latin typeface="Arial"/>
                <a:cs typeface="Arial"/>
              </a:rPr>
              <a:t>VTE:t::</a:t>
            </a:r>
            <a:r>
              <a:rPr dirty="0" smtClean="0" sz="1400" spc="-5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6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from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3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50" spc="40" b="1">
                <a:latin typeface="Arial"/>
                <a:cs typeface="Arial"/>
              </a:rPr>
              <a:t>6</a:t>
            </a:r>
            <a:r>
              <a:rPr dirty="0" smtClean="0" sz="1450" spc="160" b="1">
                <a:latin typeface="Arial"/>
                <a:cs typeface="Arial"/>
              </a:rPr>
              <a:t> </a:t>
            </a:r>
            <a:r>
              <a:rPr dirty="0" smtClean="0" sz="1450" spc="-20" b="1">
                <a:latin typeface="Arial"/>
                <a:cs typeface="Arial"/>
              </a:rPr>
              <a:t>weeks</a:t>
            </a:r>
            <a:r>
              <a:rPr dirty="0" smtClean="0" sz="1450" spc="-20" b="1">
                <a:latin typeface="Arial"/>
                <a:cs typeface="Arial"/>
              </a:rPr>
              <a:t> </a:t>
            </a:r>
            <a:r>
              <a:rPr dirty="0" smtClean="0" sz="1450" spc="-5" b="1"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following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childbirth</a:t>
            </a:r>
            <a:endParaRPr sz="1400">
              <a:latin typeface="Arial"/>
              <a:cs typeface="Arial"/>
            </a:endParaRPr>
          </a:p>
          <a:p>
            <a:pPr>
              <a:lnSpc>
                <a:spcPts val="800"/>
              </a:lnSpc>
              <a:spcBef>
                <a:spcPts val="6"/>
              </a:spcBef>
            </a:pPr>
            <a:endParaRPr sz="800"/>
          </a:p>
          <a:p>
            <a:pPr marL="12700" marR="55880" indent="8255">
              <a:lnSpc>
                <a:spcPct val="116100"/>
              </a:lnSpc>
              <a:tabLst>
                <a:tab pos="670560" algn="l"/>
                <a:tab pos="1114425" algn="l"/>
                <a:tab pos="1977389" algn="l"/>
                <a:tab pos="2430145" algn="l"/>
                <a:tab pos="2763520" algn="l"/>
              </a:tabLst>
            </a:pPr>
            <a:r>
              <a:rPr dirty="0" smtClean="0" sz="1400" spc="50">
                <a:solidFill>
                  <a:srgbClr val="161513"/>
                </a:solidFill>
                <a:latin typeface="Arial"/>
                <a:cs typeface="Arial"/>
              </a:rPr>
              <a:t>Up</a:t>
            </a:r>
            <a:r>
              <a:rPr dirty="0" smtClean="0" sz="1400" spc="5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5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to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	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and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	</a:t>
            </a:r>
            <a:r>
              <a:rPr dirty="0" smtClean="0" baseline="1984" sz="2100" spc="22">
                <a:solidFill>
                  <a:srgbClr val="161513"/>
                </a:solidFill>
                <a:latin typeface="Arial"/>
                <a:cs typeface="Arial"/>
              </a:rPr>
              <a:t>including</a:t>
            </a:r>
            <a:r>
              <a:rPr dirty="0" smtClean="0" baseline="1984" sz="2100" spc="22">
                <a:solidFill>
                  <a:srgbClr val="161513"/>
                </a:solidFill>
                <a:latin typeface="Arial"/>
                <a:cs typeface="Arial"/>
              </a:rPr>
              <a:t>	</a:t>
            </a:r>
            <a:r>
              <a:rPr dirty="0" smtClean="0" baseline="1984" sz="2100" spc="22">
                <a:latin typeface="Arial"/>
                <a:cs typeface="Arial"/>
              </a:rPr>
              <a:t>Day	</a:t>
            </a:r>
            <a:r>
              <a:rPr dirty="0" smtClean="0" baseline="1984" sz="2100" spc="22">
                <a:solidFill>
                  <a:srgbClr val="161513"/>
                </a:solidFill>
                <a:latin typeface="Arial"/>
                <a:cs typeface="Arial"/>
              </a:rPr>
              <a:t>5*</a:t>
            </a:r>
            <a:r>
              <a:rPr dirty="0" smtClean="0" baseline="1984" sz="2100" spc="22">
                <a:solidFill>
                  <a:srgbClr val="161513"/>
                </a:solidFill>
                <a:latin typeface="Arial"/>
                <a:cs typeface="Arial"/>
              </a:rPr>
              <a:t>	</a:t>
            </a:r>
            <a:r>
              <a:rPr dirty="0" smtClean="0" sz="1400" spc="40">
                <a:solidFill>
                  <a:srgbClr val="161513"/>
                </a:solidFill>
                <a:latin typeface="Arial"/>
                <a:cs typeface="Arial"/>
              </a:rPr>
              <a:t>No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following</a:t>
            </a:r>
            <a:r>
              <a:rPr dirty="0" smtClean="0" sz="1400" spc="9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treatment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2542119" y="7579844"/>
            <a:ext cx="1729739" cy="12807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245745">
              <a:lnSpc>
                <a:spcPct val="118800"/>
              </a:lnSpc>
            </a:pPr>
            <a:r>
              <a:rPr dirty="0" smtClean="0" sz="1400" spc="65">
                <a:solidFill>
                  <a:srgbClr val="161513"/>
                </a:solidFill>
                <a:latin typeface="Arial"/>
                <a:cs typeface="Arial"/>
              </a:rPr>
              <a:t>tAfter</a:t>
            </a:r>
            <a:r>
              <a:rPr dirty="0" smtClean="0" sz="1400" spc="7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abortio</a:t>
            </a:r>
            <a:r>
              <a:rPr dirty="0" smtClean="0" sz="1400" spc="70">
                <a:solidFill>
                  <a:srgbClr val="161513"/>
                </a:solidFill>
                <a:latin typeface="Arial"/>
                <a:cs typeface="Arial"/>
              </a:rPr>
              <a:t>n</a:t>
            </a:r>
            <a:r>
              <a:rPr dirty="0" smtClean="0" sz="1400" spc="300">
                <a:solidFill>
                  <a:srgbClr val="444242"/>
                </a:solidFill>
                <a:latin typeface="Arial"/>
                <a:cs typeface="Arial"/>
              </a:rPr>
              <a:t>,</a:t>
            </a:r>
            <a:r>
              <a:rPr dirty="0" smtClean="0" sz="1400" spc="300">
                <a:solidFill>
                  <a:srgbClr val="444242"/>
                </a:solidFill>
                <a:latin typeface="Arial"/>
                <a:cs typeface="Arial"/>
              </a:rPr>
              <a:t> </a:t>
            </a:r>
            <a:r>
              <a:rPr dirty="0" smtClean="0" sz="1400" spc="300">
                <a:solidFill>
                  <a:srgbClr val="161513"/>
                </a:solidFill>
                <a:latin typeface="Arial"/>
                <a:cs typeface="Arial"/>
              </a:rPr>
              <a:t>miscarriage,</a:t>
            </a:r>
            <a:r>
              <a:rPr dirty="0" smtClean="0" sz="1400" spc="300">
                <a:solidFill>
                  <a:srgbClr val="161513"/>
                </a:solidFill>
                <a:latin typeface="Arial"/>
                <a:cs typeface="Arial"/>
              </a:rPr>
              <a:t> ectopic</a:t>
            </a:r>
            <a:r>
              <a:rPr dirty="0" smtClean="0" sz="1400" spc="1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pregnancy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or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gestational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trophoblastic</a:t>
            </a: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17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disease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9608459" y="7568529"/>
            <a:ext cx="1516380" cy="12922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 indent="16510">
              <a:lnSpc>
                <a:spcPct val="120100"/>
              </a:lnSpc>
            </a:pPr>
            <a:r>
              <a:rPr dirty="0" smtClean="0" sz="1400">
                <a:latin typeface="Arial"/>
                <a:cs typeface="Arial"/>
              </a:rPr>
              <a:t>Follo</a:t>
            </a:r>
            <a:r>
              <a:rPr dirty="0" smtClean="0" sz="1400" spc="20">
                <a:latin typeface="Arial"/>
                <a:cs typeface="Arial"/>
              </a:rPr>
              <a:t>w</a:t>
            </a:r>
            <a:r>
              <a:rPr dirty="0" smtClean="0" sz="1400" spc="-10">
                <a:solidFill>
                  <a:srgbClr val="282826"/>
                </a:solidFill>
                <a:latin typeface="Arial"/>
                <a:cs typeface="Arial"/>
              </a:rPr>
              <a:t>-up</a:t>
            </a:r>
            <a:r>
              <a:rPr dirty="0" smtClean="0" sz="1400" spc="-5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pregnancy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testing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40">
                <a:solidFill>
                  <a:srgbClr val="161513"/>
                </a:solidFill>
                <a:latin typeface="Arial"/>
                <a:cs typeface="Arial"/>
              </a:rPr>
              <a:t>as</a:t>
            </a: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per</a:t>
            </a:r>
            <a:r>
              <a:rPr dirty="0" smtClean="0" sz="1400" spc="5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local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 protocol</a:t>
            </a:r>
            <a:r>
              <a:rPr dirty="0" smtClean="0" sz="1400" spc="4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after</a:t>
            </a:r>
            <a:r>
              <a:rPr dirty="0" smtClean="0" sz="1400" spc="-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these</a:t>
            </a:r>
            <a:r>
              <a:rPr dirty="0" smtClean="0" sz="1400" spc="12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pregnancies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4515909" y="8183467"/>
            <a:ext cx="2604135" cy="5238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 marR="12700">
              <a:lnSpc>
                <a:spcPct val="120100"/>
              </a:lnSpc>
            </a:pP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After</a:t>
            </a: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3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20">
                <a:latin typeface="Arial"/>
                <a:cs typeface="Arial"/>
              </a:rPr>
              <a:t>Day</a:t>
            </a:r>
            <a:r>
              <a:rPr dirty="0" smtClean="0" sz="1400" spc="20">
                <a:latin typeface="Arial"/>
                <a:cs typeface="Arial"/>
              </a:rPr>
              <a:t> </a:t>
            </a:r>
            <a:r>
              <a:rPr dirty="0" smtClean="0" sz="1400" spc="-185">
                <a:latin typeface="Arial"/>
                <a:cs typeface="Arial"/>
              </a:rPr>
              <a:t> 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5*</a:t>
            </a:r>
            <a:r>
              <a:rPr dirty="0" smtClean="0" sz="1400" spc="1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6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if </a:t>
            </a:r>
            <a:r>
              <a:rPr dirty="0" smtClean="0" sz="1400" spc="-14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5">
                <a:solidFill>
                  <a:srgbClr val="161513"/>
                </a:solidFill>
                <a:latin typeface="Arial"/>
                <a:cs typeface="Arial"/>
              </a:rPr>
              <a:t>it</a:t>
            </a:r>
            <a:r>
              <a:rPr dirty="0" smtClean="0" sz="1400" spc="18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75">
                <a:solidFill>
                  <a:srgbClr val="161513"/>
                </a:solidFill>
                <a:latin typeface="Arial"/>
                <a:cs typeface="Arial"/>
              </a:rPr>
              <a:t>is</a:t>
            </a:r>
            <a:r>
              <a:rPr dirty="0" smtClean="0" sz="1400" spc="7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-195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reasonably</a:t>
            </a:r>
            <a:r>
              <a:rPr dirty="0" smtClean="0" sz="1400" spc="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10">
                <a:solidFill>
                  <a:srgbClr val="161513"/>
                </a:solidFill>
                <a:latin typeface="Arial"/>
                <a:cs typeface="Arial"/>
              </a:rPr>
              <a:t>certain</a:t>
            </a:r>
            <a:r>
              <a:rPr dirty="0" smtClean="0" sz="1400" spc="-1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0">
                <a:solidFill>
                  <a:srgbClr val="161513"/>
                </a:solidFill>
                <a:latin typeface="Arial"/>
                <a:cs typeface="Arial"/>
              </a:rPr>
              <a:t>she</a:t>
            </a:r>
            <a:r>
              <a:rPr dirty="0" smtClean="0" sz="1400" spc="20">
                <a:solidFill>
                  <a:srgbClr val="161513"/>
                </a:solidFill>
                <a:latin typeface="Arial"/>
                <a:cs typeface="Arial"/>
              </a:rPr>
              <a:t> </a:t>
            </a:r>
            <a:r>
              <a:rPr dirty="0" smtClean="0" sz="1400" spc="35">
                <a:solidFill>
                  <a:srgbClr val="282826"/>
                </a:solidFill>
                <a:latin typeface="Arial"/>
                <a:cs typeface="Arial"/>
              </a:rPr>
              <a:t>is</a:t>
            </a:r>
            <a:r>
              <a:rPr dirty="0" smtClean="0" sz="1400" spc="-60">
                <a:solidFill>
                  <a:srgbClr val="282826"/>
                </a:solidFill>
                <a:latin typeface="Arial"/>
                <a:cs typeface="Arial"/>
              </a:rPr>
              <a:t> </a:t>
            </a:r>
            <a:r>
              <a:rPr dirty="0" smtClean="0" sz="1400" spc="15">
                <a:latin typeface="Arial"/>
                <a:cs typeface="Arial"/>
              </a:rPr>
              <a:t>not</a:t>
            </a:r>
            <a:r>
              <a:rPr dirty="0" smtClean="0" sz="1400" spc="10">
                <a:latin typeface="Arial"/>
                <a:cs typeface="Arial"/>
              </a:rPr>
              <a:t> </a:t>
            </a:r>
            <a:r>
              <a:rPr dirty="0" smtClean="0" sz="1400" spc="5">
                <a:solidFill>
                  <a:srgbClr val="161513"/>
                </a:solidFill>
                <a:latin typeface="Arial"/>
                <a:cs typeface="Arial"/>
              </a:rPr>
              <a:t>pregnant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7258708" y="8234893"/>
            <a:ext cx="316865" cy="224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-50">
                <a:solidFill>
                  <a:srgbClr val="161513"/>
                </a:solidFill>
                <a:latin typeface="Arial"/>
                <a:cs typeface="Arial"/>
              </a:rPr>
              <a:t>Yes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6925471" y="8997438"/>
            <a:ext cx="5534025" cy="26225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50" spc="-114" i="1">
                <a:latin typeface="Arial"/>
                <a:cs typeface="Arial"/>
              </a:rPr>
              <a:t>FSRH</a:t>
            </a:r>
            <a:r>
              <a:rPr dirty="0" smtClean="0" sz="1650" spc="95" i="1">
                <a:latin typeface="Arial"/>
                <a:cs typeface="Arial"/>
              </a:rPr>
              <a:t> </a:t>
            </a:r>
            <a:r>
              <a:rPr dirty="0" smtClean="0" sz="1650" spc="0" i="1">
                <a:latin typeface="Arial"/>
                <a:cs typeface="Arial"/>
              </a:rPr>
              <a:t>guideline:combined </a:t>
            </a:r>
            <a:r>
              <a:rPr dirty="0" smtClean="0" sz="1650" spc="-5" i="1">
                <a:latin typeface="Arial"/>
                <a:cs typeface="Arial"/>
              </a:rPr>
              <a:t> </a:t>
            </a:r>
            <a:r>
              <a:rPr dirty="0" smtClean="0" sz="1650" spc="15" i="1">
                <a:latin typeface="Arial"/>
                <a:cs typeface="Arial"/>
              </a:rPr>
              <a:t>hormonal</a:t>
            </a:r>
            <a:r>
              <a:rPr dirty="0" smtClean="0" sz="1650" spc="15" i="1">
                <a:latin typeface="Arial"/>
                <a:cs typeface="Arial"/>
              </a:rPr>
              <a:t> </a:t>
            </a:r>
            <a:r>
              <a:rPr dirty="0" smtClean="0" sz="1650" spc="-195" i="1">
                <a:latin typeface="Arial"/>
                <a:cs typeface="Arial"/>
              </a:rPr>
              <a:t> </a:t>
            </a:r>
            <a:r>
              <a:rPr dirty="0" smtClean="0" sz="1650" spc="40" i="1">
                <a:latin typeface="Arial"/>
                <a:cs typeface="Arial"/>
              </a:rPr>
              <a:t>contraception,</a:t>
            </a:r>
            <a:r>
              <a:rPr dirty="0" smtClean="0" sz="1650" spc="25" i="1">
                <a:latin typeface="Arial"/>
                <a:cs typeface="Arial"/>
              </a:rPr>
              <a:t> </a:t>
            </a:r>
            <a:r>
              <a:rPr dirty="0" smtClean="0" sz="1650" spc="114" i="1">
                <a:latin typeface="Arial"/>
                <a:cs typeface="Arial"/>
              </a:rPr>
              <a:t>2019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0165" y="3524910"/>
            <a:ext cx="12295000" cy="2415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In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orre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15">
                <a:solidFill>
                  <a:srgbClr val="2F47A0"/>
                </a:solidFill>
                <a:latin typeface="Impact"/>
                <a:cs typeface="Impact"/>
              </a:rPr>
              <a:t>t</a:t>
            </a:r>
            <a:r>
              <a:rPr dirty="0" smtClean="0" sz="4800" spc="-15">
                <a:solidFill>
                  <a:srgbClr val="2F47A0"/>
                </a:solidFill>
                <a:latin typeface="Impact"/>
                <a:cs typeface="Impact"/>
              </a:rPr>
              <a:t> use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of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COC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15405" y="6099152"/>
            <a:ext cx="5537835" cy="2686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5">
                <a:latin typeface="Arial"/>
                <a:cs typeface="Arial"/>
              </a:rPr>
              <a:t>F</a:t>
            </a:r>
            <a:r>
              <a:rPr dirty="0" smtClean="0" sz="1600" spc="-75">
                <a:latin typeface="Arial"/>
                <a:cs typeface="Arial"/>
              </a:rPr>
              <a:t>S</a:t>
            </a:r>
            <a:r>
              <a:rPr dirty="0" smtClean="0" sz="1600" spc="-120">
                <a:latin typeface="Arial"/>
                <a:cs typeface="Arial"/>
              </a:rPr>
              <a:t>R</a:t>
            </a:r>
            <a:r>
              <a:rPr dirty="0" smtClean="0" sz="1600" spc="30">
                <a:latin typeface="Arial"/>
                <a:cs typeface="Arial"/>
              </a:rPr>
              <a:t>H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35">
                <a:latin typeface="Arial"/>
                <a:cs typeface="Arial"/>
              </a:rPr>
              <a:t>g</a:t>
            </a:r>
            <a:r>
              <a:rPr dirty="0" smtClean="0" sz="1600" spc="85">
                <a:latin typeface="Arial"/>
                <a:cs typeface="Arial"/>
              </a:rPr>
              <a:t>u</a:t>
            </a:r>
            <a:r>
              <a:rPr dirty="0" smtClean="0" sz="1600" spc="105">
                <a:latin typeface="Arial"/>
                <a:cs typeface="Arial"/>
              </a:rPr>
              <a:t>id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95">
                <a:latin typeface="Arial"/>
                <a:cs typeface="Arial"/>
              </a:rPr>
              <a:t>lin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-40">
                <a:latin typeface="Arial"/>
                <a:cs typeface="Arial"/>
              </a:rPr>
              <a:t>: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40">
                <a:latin typeface="Arial"/>
                <a:cs typeface="Arial"/>
              </a:rPr>
              <a:t>b</a:t>
            </a:r>
            <a:r>
              <a:rPr dirty="0" smtClean="0" sz="1600" spc="110">
                <a:latin typeface="Arial"/>
                <a:cs typeface="Arial"/>
              </a:rPr>
              <a:t>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60">
                <a:latin typeface="Arial"/>
                <a:cs typeface="Arial"/>
              </a:rPr>
              <a:t>d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5">
                <a:latin typeface="Arial"/>
                <a:cs typeface="Arial"/>
              </a:rPr>
              <a:t>ho</a:t>
            </a:r>
            <a:r>
              <a:rPr dirty="0" smtClean="0" sz="1600" spc="185">
                <a:latin typeface="Arial"/>
                <a:cs typeface="Arial"/>
              </a:rPr>
              <a:t>r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70">
                <a:latin typeface="Arial"/>
                <a:cs typeface="Arial"/>
              </a:rPr>
              <a:t>l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145">
                <a:latin typeface="Arial"/>
                <a:cs typeface="Arial"/>
              </a:rPr>
              <a:t>r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20">
                <a:latin typeface="Arial"/>
                <a:cs typeface="Arial"/>
              </a:rPr>
              <a:t>p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60">
                <a:latin typeface="Arial"/>
                <a:cs typeface="Arial"/>
              </a:rPr>
              <a:t>io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-80">
                <a:latin typeface="Arial"/>
                <a:cs typeface="Arial"/>
              </a:rPr>
              <a:t>,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95">
                <a:latin typeface="Arial"/>
                <a:cs typeface="Arial"/>
              </a:rPr>
              <a:t>2</a:t>
            </a:r>
            <a:r>
              <a:rPr dirty="0" smtClean="0" sz="1600" spc="355">
                <a:latin typeface="Arial"/>
                <a:cs typeface="Arial"/>
              </a:rPr>
              <a:t>0</a:t>
            </a:r>
            <a:r>
              <a:rPr dirty="0" smtClean="0" sz="1600" spc="-40">
                <a:latin typeface="Arial"/>
                <a:cs typeface="Arial"/>
              </a:rPr>
              <a:t>1</a:t>
            </a:r>
            <a:r>
              <a:rPr dirty="0" smtClean="0" sz="1600" spc="160">
                <a:latin typeface="Arial"/>
                <a:cs typeface="Arial"/>
              </a:rPr>
              <a:t>9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845180" y="876805"/>
            <a:ext cx="3277026" cy="21497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7896095" y="918162"/>
            <a:ext cx="3149617" cy="20227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7895983" y="918313"/>
            <a:ext cx="3150015" cy="2022728"/>
          </a:xfrm>
          <a:custGeom>
            <a:avLst/>
            <a:gdLst/>
            <a:ahLst/>
            <a:cxnLst/>
            <a:rect l="l" t="t" r="r" b="b"/>
            <a:pathLst>
              <a:path w="3150015" h="2022728">
                <a:moveTo>
                  <a:pt x="1545023" y="642"/>
                </a:moveTo>
                <a:lnTo>
                  <a:pt x="1440388" y="1012"/>
                </a:lnTo>
                <a:lnTo>
                  <a:pt x="1336363" y="1463"/>
                </a:lnTo>
                <a:lnTo>
                  <a:pt x="1233433" y="1993"/>
                </a:lnTo>
                <a:lnTo>
                  <a:pt x="1132085" y="2601"/>
                </a:lnTo>
                <a:lnTo>
                  <a:pt x="1032805" y="3285"/>
                </a:lnTo>
                <a:lnTo>
                  <a:pt x="936080" y="4044"/>
                </a:lnTo>
                <a:lnTo>
                  <a:pt x="842397" y="4876"/>
                </a:lnTo>
                <a:lnTo>
                  <a:pt x="752242" y="5780"/>
                </a:lnTo>
                <a:lnTo>
                  <a:pt x="666100" y="6754"/>
                </a:lnTo>
                <a:lnTo>
                  <a:pt x="584460" y="7796"/>
                </a:lnTo>
                <a:lnTo>
                  <a:pt x="507807" y="8906"/>
                </a:lnTo>
                <a:lnTo>
                  <a:pt x="436628" y="10082"/>
                </a:lnTo>
                <a:lnTo>
                  <a:pt x="371409" y="11322"/>
                </a:lnTo>
                <a:lnTo>
                  <a:pt x="312636" y="12624"/>
                </a:lnTo>
                <a:lnTo>
                  <a:pt x="260797" y="13988"/>
                </a:lnTo>
                <a:lnTo>
                  <a:pt x="216377" y="15412"/>
                </a:lnTo>
                <a:lnTo>
                  <a:pt x="151743" y="18434"/>
                </a:lnTo>
                <a:lnTo>
                  <a:pt x="104860" y="27283"/>
                </a:lnTo>
                <a:lnTo>
                  <a:pt x="88975" y="32216"/>
                </a:lnTo>
                <a:lnTo>
                  <a:pt x="51519" y="51761"/>
                </a:lnTo>
                <a:lnTo>
                  <a:pt x="27087" y="96886"/>
                </a:lnTo>
                <a:lnTo>
                  <a:pt x="16592" y="152902"/>
                </a:lnTo>
                <a:lnTo>
                  <a:pt x="12758" y="191328"/>
                </a:lnTo>
                <a:lnTo>
                  <a:pt x="9722" y="237870"/>
                </a:lnTo>
                <a:lnTo>
                  <a:pt x="7376" y="293408"/>
                </a:lnTo>
                <a:lnTo>
                  <a:pt x="5611" y="358821"/>
                </a:lnTo>
                <a:lnTo>
                  <a:pt x="4320" y="434989"/>
                </a:lnTo>
                <a:lnTo>
                  <a:pt x="3394" y="522790"/>
                </a:lnTo>
                <a:lnTo>
                  <a:pt x="2725" y="623104"/>
                </a:lnTo>
                <a:lnTo>
                  <a:pt x="2206" y="736809"/>
                </a:lnTo>
                <a:lnTo>
                  <a:pt x="1727" y="864785"/>
                </a:lnTo>
                <a:lnTo>
                  <a:pt x="1180" y="1007911"/>
                </a:lnTo>
                <a:lnTo>
                  <a:pt x="714" y="1127994"/>
                </a:lnTo>
                <a:lnTo>
                  <a:pt x="352" y="1237223"/>
                </a:lnTo>
                <a:lnTo>
                  <a:pt x="108" y="1336132"/>
                </a:lnTo>
                <a:lnTo>
                  <a:pt x="0" y="1425255"/>
                </a:lnTo>
                <a:lnTo>
                  <a:pt x="40" y="1505126"/>
                </a:lnTo>
                <a:lnTo>
                  <a:pt x="246" y="1576281"/>
                </a:lnTo>
                <a:lnTo>
                  <a:pt x="631" y="1639253"/>
                </a:lnTo>
                <a:lnTo>
                  <a:pt x="1212" y="1694577"/>
                </a:lnTo>
                <a:lnTo>
                  <a:pt x="2003" y="1742787"/>
                </a:lnTo>
                <a:lnTo>
                  <a:pt x="3020" y="1784418"/>
                </a:lnTo>
                <a:lnTo>
                  <a:pt x="5792" y="1850079"/>
                </a:lnTo>
                <a:lnTo>
                  <a:pt x="9651" y="1895837"/>
                </a:lnTo>
                <a:lnTo>
                  <a:pt x="17741" y="1936507"/>
                </a:lnTo>
                <a:lnTo>
                  <a:pt x="47483" y="1974207"/>
                </a:lnTo>
                <a:lnTo>
                  <a:pt x="80344" y="1997976"/>
                </a:lnTo>
                <a:lnTo>
                  <a:pt x="120537" y="2007631"/>
                </a:lnTo>
                <a:lnTo>
                  <a:pt x="187082" y="2011079"/>
                </a:lnTo>
                <a:lnTo>
                  <a:pt x="232865" y="2012620"/>
                </a:lnTo>
                <a:lnTo>
                  <a:pt x="286311" y="2014043"/>
                </a:lnTo>
                <a:lnTo>
                  <a:pt x="346913" y="2015349"/>
                </a:lnTo>
                <a:lnTo>
                  <a:pt x="414162" y="2016540"/>
                </a:lnTo>
                <a:lnTo>
                  <a:pt x="487552" y="2017620"/>
                </a:lnTo>
                <a:lnTo>
                  <a:pt x="566575" y="2018589"/>
                </a:lnTo>
                <a:lnTo>
                  <a:pt x="650723" y="2019450"/>
                </a:lnTo>
                <a:lnTo>
                  <a:pt x="739489" y="2020206"/>
                </a:lnTo>
                <a:lnTo>
                  <a:pt x="832365" y="2020859"/>
                </a:lnTo>
                <a:lnTo>
                  <a:pt x="928844" y="2021411"/>
                </a:lnTo>
                <a:lnTo>
                  <a:pt x="1028417" y="2021863"/>
                </a:lnTo>
                <a:lnTo>
                  <a:pt x="1130578" y="2022219"/>
                </a:lnTo>
                <a:lnTo>
                  <a:pt x="1234819" y="2022480"/>
                </a:lnTo>
                <a:lnTo>
                  <a:pt x="1340633" y="2022649"/>
                </a:lnTo>
                <a:lnTo>
                  <a:pt x="1447511" y="2022728"/>
                </a:lnTo>
                <a:lnTo>
                  <a:pt x="1554946" y="2022719"/>
                </a:lnTo>
                <a:lnTo>
                  <a:pt x="1662430" y="2022623"/>
                </a:lnTo>
                <a:lnTo>
                  <a:pt x="1769454" y="2022440"/>
                </a:lnTo>
                <a:lnTo>
                  <a:pt x="1875503" y="2022169"/>
                </a:lnTo>
                <a:lnTo>
                  <a:pt x="1980067" y="2021812"/>
                </a:lnTo>
                <a:lnTo>
                  <a:pt x="2082632" y="2021370"/>
                </a:lnTo>
                <a:lnTo>
                  <a:pt x="2182686" y="2020842"/>
                </a:lnTo>
                <a:lnTo>
                  <a:pt x="2279717" y="2020230"/>
                </a:lnTo>
                <a:lnTo>
                  <a:pt x="2373213" y="2019534"/>
                </a:lnTo>
                <a:lnTo>
                  <a:pt x="2462662" y="2018755"/>
                </a:lnTo>
                <a:lnTo>
                  <a:pt x="2547550" y="2017893"/>
                </a:lnTo>
                <a:lnTo>
                  <a:pt x="2627365" y="2016949"/>
                </a:lnTo>
                <a:lnTo>
                  <a:pt x="2701596" y="2015923"/>
                </a:lnTo>
                <a:lnTo>
                  <a:pt x="2769730" y="2014817"/>
                </a:lnTo>
                <a:lnTo>
                  <a:pt x="2831254" y="2013630"/>
                </a:lnTo>
                <a:lnTo>
                  <a:pt x="2885656" y="2012364"/>
                </a:lnTo>
                <a:lnTo>
                  <a:pt x="2932424" y="2011019"/>
                </a:lnTo>
                <a:lnTo>
                  <a:pt x="2971046" y="2009596"/>
                </a:lnTo>
                <a:lnTo>
                  <a:pt x="3021800" y="2006516"/>
                </a:lnTo>
                <a:lnTo>
                  <a:pt x="3065952" y="1995959"/>
                </a:lnTo>
                <a:lnTo>
                  <a:pt x="3102877" y="1976982"/>
                </a:lnTo>
                <a:lnTo>
                  <a:pt x="3127036" y="1931055"/>
                </a:lnTo>
                <a:lnTo>
                  <a:pt x="3137381" y="1874245"/>
                </a:lnTo>
                <a:lnTo>
                  <a:pt x="3141126" y="1835457"/>
                </a:lnTo>
                <a:lnTo>
                  <a:pt x="3144052" y="1788624"/>
                </a:lnTo>
                <a:lnTo>
                  <a:pt x="3146260" y="1732907"/>
                </a:lnTo>
                <a:lnTo>
                  <a:pt x="3147848" y="1667462"/>
                </a:lnTo>
                <a:lnTo>
                  <a:pt x="3148918" y="1591448"/>
                </a:lnTo>
                <a:lnTo>
                  <a:pt x="3149569" y="1504023"/>
                </a:lnTo>
                <a:lnTo>
                  <a:pt x="3149902" y="1404347"/>
                </a:lnTo>
                <a:lnTo>
                  <a:pt x="3150015" y="1291577"/>
                </a:lnTo>
                <a:lnTo>
                  <a:pt x="3150010" y="1164871"/>
                </a:lnTo>
                <a:lnTo>
                  <a:pt x="3149986" y="1023389"/>
                </a:lnTo>
                <a:lnTo>
                  <a:pt x="3149963" y="903643"/>
                </a:lnTo>
                <a:lnTo>
                  <a:pt x="3149883" y="794822"/>
                </a:lnTo>
                <a:lnTo>
                  <a:pt x="3149726" y="696371"/>
                </a:lnTo>
                <a:lnTo>
                  <a:pt x="3149474" y="607736"/>
                </a:lnTo>
                <a:lnTo>
                  <a:pt x="3149107" y="528363"/>
                </a:lnTo>
                <a:lnTo>
                  <a:pt x="3148608" y="457696"/>
                </a:lnTo>
                <a:lnTo>
                  <a:pt x="3147956" y="395182"/>
                </a:lnTo>
                <a:lnTo>
                  <a:pt x="3147133" y="340265"/>
                </a:lnTo>
                <a:lnTo>
                  <a:pt x="3146120" y="292393"/>
                </a:lnTo>
                <a:lnTo>
                  <a:pt x="3144899" y="251009"/>
                </a:lnTo>
                <a:lnTo>
                  <a:pt x="3141754" y="185490"/>
                </a:lnTo>
                <a:lnTo>
                  <a:pt x="3137547" y="139273"/>
                </a:lnTo>
                <a:lnTo>
                  <a:pt x="3128916" y="96437"/>
                </a:lnTo>
                <a:lnTo>
                  <a:pt x="3109573" y="62145"/>
                </a:lnTo>
                <a:lnTo>
                  <a:pt x="3071048" y="30777"/>
                </a:lnTo>
                <a:lnTo>
                  <a:pt x="3033499" y="16254"/>
                </a:lnTo>
                <a:lnTo>
                  <a:pt x="2980170" y="9971"/>
                </a:lnTo>
                <a:lnTo>
                  <a:pt x="2906554" y="7249"/>
                </a:lnTo>
                <a:lnTo>
                  <a:pt x="2858067" y="6062"/>
                </a:lnTo>
                <a:lnTo>
                  <a:pt x="2802439" y="4988"/>
                </a:lnTo>
                <a:lnTo>
                  <a:pt x="2740154" y="4025"/>
                </a:lnTo>
                <a:lnTo>
                  <a:pt x="2671698" y="3170"/>
                </a:lnTo>
                <a:lnTo>
                  <a:pt x="2597553" y="2422"/>
                </a:lnTo>
                <a:lnTo>
                  <a:pt x="2518204" y="1779"/>
                </a:lnTo>
                <a:lnTo>
                  <a:pt x="2434136" y="1238"/>
                </a:lnTo>
                <a:lnTo>
                  <a:pt x="2345832" y="798"/>
                </a:lnTo>
                <a:lnTo>
                  <a:pt x="2253777" y="456"/>
                </a:lnTo>
                <a:lnTo>
                  <a:pt x="2158454" y="210"/>
                </a:lnTo>
                <a:lnTo>
                  <a:pt x="2060349" y="59"/>
                </a:lnTo>
                <a:lnTo>
                  <a:pt x="1959945" y="0"/>
                </a:lnTo>
                <a:lnTo>
                  <a:pt x="1857726" y="30"/>
                </a:lnTo>
                <a:lnTo>
                  <a:pt x="1754176" y="149"/>
                </a:lnTo>
                <a:lnTo>
                  <a:pt x="1649781" y="353"/>
                </a:lnTo>
                <a:lnTo>
                  <a:pt x="1545023" y="642"/>
                </a:lnTo>
                <a:close/>
              </a:path>
            </a:pathLst>
          </a:custGeom>
          <a:ln w="25400">
            <a:solidFill>
              <a:srgbClr val="F3F7F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011981" y="1088370"/>
            <a:ext cx="2918020" cy="328422"/>
          </a:xfrm>
          <a:custGeom>
            <a:avLst/>
            <a:gdLst/>
            <a:ahLst/>
            <a:cxnLst/>
            <a:rect l="l" t="t" r="r" b="b"/>
            <a:pathLst>
              <a:path w="2918020" h="328422">
                <a:moveTo>
                  <a:pt x="0" y="328422"/>
                </a:moveTo>
                <a:lnTo>
                  <a:pt x="2918020" y="328422"/>
                </a:lnTo>
                <a:lnTo>
                  <a:pt x="2918020" y="0"/>
                </a:lnTo>
                <a:lnTo>
                  <a:pt x="0" y="0"/>
                </a:lnTo>
                <a:lnTo>
                  <a:pt x="0" y="3284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33655">
              <a:lnSpc>
                <a:spcPct val="100000"/>
              </a:lnSpc>
            </a:pPr>
            <a:fld id="{81D60167-4931-47E6-BA6A-407CBD079E47}" type="slidenum">
              <a:rPr dirty="0" smtClean="0" sz="1400" spc="45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623897"/>
            <a:ext cx="13004800" cy="46985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In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orre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15">
                <a:solidFill>
                  <a:srgbClr val="2F47A0"/>
                </a:solidFill>
                <a:latin typeface="Impact"/>
                <a:cs typeface="Impact"/>
              </a:rPr>
              <a:t>t</a:t>
            </a:r>
            <a:r>
              <a:rPr dirty="0" smtClean="0" sz="4800" spc="-15">
                <a:solidFill>
                  <a:srgbClr val="2F47A0"/>
                </a:solidFill>
                <a:latin typeface="Impact"/>
                <a:cs typeface="Impact"/>
              </a:rPr>
              <a:t> use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of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COC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49161" y="7496170"/>
            <a:ext cx="5537835" cy="2686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5">
                <a:latin typeface="Arial"/>
                <a:cs typeface="Arial"/>
              </a:rPr>
              <a:t>F</a:t>
            </a:r>
            <a:r>
              <a:rPr dirty="0" smtClean="0" sz="1600" spc="-75">
                <a:latin typeface="Arial"/>
                <a:cs typeface="Arial"/>
              </a:rPr>
              <a:t>S</a:t>
            </a:r>
            <a:r>
              <a:rPr dirty="0" smtClean="0" sz="1600" spc="-120">
                <a:latin typeface="Arial"/>
                <a:cs typeface="Arial"/>
              </a:rPr>
              <a:t>R</a:t>
            </a:r>
            <a:r>
              <a:rPr dirty="0" smtClean="0" sz="1600" spc="30">
                <a:latin typeface="Arial"/>
                <a:cs typeface="Arial"/>
              </a:rPr>
              <a:t>H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35">
                <a:latin typeface="Arial"/>
                <a:cs typeface="Arial"/>
              </a:rPr>
              <a:t>g</a:t>
            </a:r>
            <a:r>
              <a:rPr dirty="0" smtClean="0" sz="1600" spc="85">
                <a:latin typeface="Arial"/>
                <a:cs typeface="Arial"/>
              </a:rPr>
              <a:t>u</a:t>
            </a:r>
            <a:r>
              <a:rPr dirty="0" smtClean="0" sz="1600" spc="105">
                <a:latin typeface="Arial"/>
                <a:cs typeface="Arial"/>
              </a:rPr>
              <a:t>id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95">
                <a:latin typeface="Arial"/>
                <a:cs typeface="Arial"/>
              </a:rPr>
              <a:t>lin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-40">
                <a:latin typeface="Arial"/>
                <a:cs typeface="Arial"/>
              </a:rPr>
              <a:t>: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40">
                <a:latin typeface="Arial"/>
                <a:cs typeface="Arial"/>
              </a:rPr>
              <a:t>b</a:t>
            </a:r>
            <a:r>
              <a:rPr dirty="0" smtClean="0" sz="1600" spc="110">
                <a:latin typeface="Arial"/>
                <a:cs typeface="Arial"/>
              </a:rPr>
              <a:t>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60">
                <a:latin typeface="Arial"/>
                <a:cs typeface="Arial"/>
              </a:rPr>
              <a:t>d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5">
                <a:latin typeface="Arial"/>
                <a:cs typeface="Arial"/>
              </a:rPr>
              <a:t>ho</a:t>
            </a:r>
            <a:r>
              <a:rPr dirty="0" smtClean="0" sz="1600" spc="185">
                <a:latin typeface="Arial"/>
                <a:cs typeface="Arial"/>
              </a:rPr>
              <a:t>r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70">
                <a:latin typeface="Arial"/>
                <a:cs typeface="Arial"/>
              </a:rPr>
              <a:t>l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145">
                <a:latin typeface="Arial"/>
                <a:cs typeface="Arial"/>
              </a:rPr>
              <a:t>r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20">
                <a:latin typeface="Arial"/>
                <a:cs typeface="Arial"/>
              </a:rPr>
              <a:t>p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60">
                <a:latin typeface="Arial"/>
                <a:cs typeface="Arial"/>
              </a:rPr>
              <a:t>io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-80">
                <a:latin typeface="Arial"/>
                <a:cs typeface="Arial"/>
              </a:rPr>
              <a:t>,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95">
                <a:latin typeface="Arial"/>
                <a:cs typeface="Arial"/>
              </a:rPr>
              <a:t>2</a:t>
            </a:r>
            <a:r>
              <a:rPr dirty="0" smtClean="0" sz="1600" spc="355">
                <a:latin typeface="Arial"/>
                <a:cs typeface="Arial"/>
              </a:rPr>
              <a:t>0</a:t>
            </a:r>
            <a:r>
              <a:rPr dirty="0" smtClean="0" sz="1600" spc="-40">
                <a:latin typeface="Arial"/>
                <a:cs typeface="Arial"/>
              </a:rPr>
              <a:t>1</a:t>
            </a:r>
            <a:r>
              <a:rPr dirty="0" smtClean="0" sz="1600" spc="160">
                <a:latin typeface="Arial"/>
                <a:cs typeface="Arial"/>
              </a:rPr>
              <a:t>9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392096" y="249121"/>
            <a:ext cx="3277026" cy="21497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8443013" y="290479"/>
            <a:ext cx="3149617" cy="20227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442901" y="290630"/>
            <a:ext cx="3150015" cy="2022728"/>
          </a:xfrm>
          <a:custGeom>
            <a:avLst/>
            <a:gdLst/>
            <a:ahLst/>
            <a:cxnLst/>
            <a:rect l="l" t="t" r="r" b="b"/>
            <a:pathLst>
              <a:path w="3150015" h="2022728">
                <a:moveTo>
                  <a:pt x="1545023" y="642"/>
                </a:moveTo>
                <a:lnTo>
                  <a:pt x="1440388" y="1012"/>
                </a:lnTo>
                <a:lnTo>
                  <a:pt x="1336363" y="1463"/>
                </a:lnTo>
                <a:lnTo>
                  <a:pt x="1233433" y="1993"/>
                </a:lnTo>
                <a:lnTo>
                  <a:pt x="1132085" y="2601"/>
                </a:lnTo>
                <a:lnTo>
                  <a:pt x="1032805" y="3285"/>
                </a:lnTo>
                <a:lnTo>
                  <a:pt x="936080" y="4044"/>
                </a:lnTo>
                <a:lnTo>
                  <a:pt x="842397" y="4876"/>
                </a:lnTo>
                <a:lnTo>
                  <a:pt x="752242" y="5780"/>
                </a:lnTo>
                <a:lnTo>
                  <a:pt x="666100" y="6754"/>
                </a:lnTo>
                <a:lnTo>
                  <a:pt x="584460" y="7796"/>
                </a:lnTo>
                <a:lnTo>
                  <a:pt x="507807" y="8906"/>
                </a:lnTo>
                <a:lnTo>
                  <a:pt x="436628" y="10082"/>
                </a:lnTo>
                <a:lnTo>
                  <a:pt x="371409" y="11322"/>
                </a:lnTo>
                <a:lnTo>
                  <a:pt x="312636" y="12624"/>
                </a:lnTo>
                <a:lnTo>
                  <a:pt x="260797" y="13988"/>
                </a:lnTo>
                <a:lnTo>
                  <a:pt x="216377" y="15412"/>
                </a:lnTo>
                <a:lnTo>
                  <a:pt x="151743" y="18434"/>
                </a:lnTo>
                <a:lnTo>
                  <a:pt x="104860" y="27283"/>
                </a:lnTo>
                <a:lnTo>
                  <a:pt x="88975" y="32216"/>
                </a:lnTo>
                <a:lnTo>
                  <a:pt x="51519" y="51761"/>
                </a:lnTo>
                <a:lnTo>
                  <a:pt x="27087" y="96886"/>
                </a:lnTo>
                <a:lnTo>
                  <a:pt x="16592" y="152902"/>
                </a:lnTo>
                <a:lnTo>
                  <a:pt x="12758" y="191328"/>
                </a:lnTo>
                <a:lnTo>
                  <a:pt x="9722" y="237870"/>
                </a:lnTo>
                <a:lnTo>
                  <a:pt x="7376" y="293408"/>
                </a:lnTo>
                <a:lnTo>
                  <a:pt x="5611" y="358821"/>
                </a:lnTo>
                <a:lnTo>
                  <a:pt x="4320" y="434989"/>
                </a:lnTo>
                <a:lnTo>
                  <a:pt x="3394" y="522790"/>
                </a:lnTo>
                <a:lnTo>
                  <a:pt x="2725" y="623104"/>
                </a:lnTo>
                <a:lnTo>
                  <a:pt x="2206" y="736809"/>
                </a:lnTo>
                <a:lnTo>
                  <a:pt x="1727" y="864785"/>
                </a:lnTo>
                <a:lnTo>
                  <a:pt x="1180" y="1007911"/>
                </a:lnTo>
                <a:lnTo>
                  <a:pt x="714" y="1127994"/>
                </a:lnTo>
                <a:lnTo>
                  <a:pt x="352" y="1237223"/>
                </a:lnTo>
                <a:lnTo>
                  <a:pt x="108" y="1336132"/>
                </a:lnTo>
                <a:lnTo>
                  <a:pt x="0" y="1425255"/>
                </a:lnTo>
                <a:lnTo>
                  <a:pt x="40" y="1505126"/>
                </a:lnTo>
                <a:lnTo>
                  <a:pt x="246" y="1576281"/>
                </a:lnTo>
                <a:lnTo>
                  <a:pt x="631" y="1639253"/>
                </a:lnTo>
                <a:lnTo>
                  <a:pt x="1212" y="1694577"/>
                </a:lnTo>
                <a:lnTo>
                  <a:pt x="2003" y="1742787"/>
                </a:lnTo>
                <a:lnTo>
                  <a:pt x="3020" y="1784418"/>
                </a:lnTo>
                <a:lnTo>
                  <a:pt x="5792" y="1850079"/>
                </a:lnTo>
                <a:lnTo>
                  <a:pt x="9651" y="1895837"/>
                </a:lnTo>
                <a:lnTo>
                  <a:pt x="17741" y="1936507"/>
                </a:lnTo>
                <a:lnTo>
                  <a:pt x="47483" y="1974207"/>
                </a:lnTo>
                <a:lnTo>
                  <a:pt x="80344" y="1997976"/>
                </a:lnTo>
                <a:lnTo>
                  <a:pt x="120537" y="2007631"/>
                </a:lnTo>
                <a:lnTo>
                  <a:pt x="187082" y="2011079"/>
                </a:lnTo>
                <a:lnTo>
                  <a:pt x="232865" y="2012620"/>
                </a:lnTo>
                <a:lnTo>
                  <a:pt x="286311" y="2014043"/>
                </a:lnTo>
                <a:lnTo>
                  <a:pt x="346913" y="2015349"/>
                </a:lnTo>
                <a:lnTo>
                  <a:pt x="414162" y="2016540"/>
                </a:lnTo>
                <a:lnTo>
                  <a:pt x="487552" y="2017620"/>
                </a:lnTo>
                <a:lnTo>
                  <a:pt x="566575" y="2018589"/>
                </a:lnTo>
                <a:lnTo>
                  <a:pt x="650723" y="2019450"/>
                </a:lnTo>
                <a:lnTo>
                  <a:pt x="739489" y="2020206"/>
                </a:lnTo>
                <a:lnTo>
                  <a:pt x="832365" y="2020859"/>
                </a:lnTo>
                <a:lnTo>
                  <a:pt x="928844" y="2021411"/>
                </a:lnTo>
                <a:lnTo>
                  <a:pt x="1028417" y="2021863"/>
                </a:lnTo>
                <a:lnTo>
                  <a:pt x="1130578" y="2022219"/>
                </a:lnTo>
                <a:lnTo>
                  <a:pt x="1234819" y="2022480"/>
                </a:lnTo>
                <a:lnTo>
                  <a:pt x="1340633" y="2022649"/>
                </a:lnTo>
                <a:lnTo>
                  <a:pt x="1447511" y="2022728"/>
                </a:lnTo>
                <a:lnTo>
                  <a:pt x="1554946" y="2022719"/>
                </a:lnTo>
                <a:lnTo>
                  <a:pt x="1662430" y="2022623"/>
                </a:lnTo>
                <a:lnTo>
                  <a:pt x="1769454" y="2022440"/>
                </a:lnTo>
                <a:lnTo>
                  <a:pt x="1875503" y="2022169"/>
                </a:lnTo>
                <a:lnTo>
                  <a:pt x="1980067" y="2021812"/>
                </a:lnTo>
                <a:lnTo>
                  <a:pt x="2082632" y="2021370"/>
                </a:lnTo>
                <a:lnTo>
                  <a:pt x="2182686" y="2020842"/>
                </a:lnTo>
                <a:lnTo>
                  <a:pt x="2279717" y="2020230"/>
                </a:lnTo>
                <a:lnTo>
                  <a:pt x="2373213" y="2019534"/>
                </a:lnTo>
                <a:lnTo>
                  <a:pt x="2462662" y="2018755"/>
                </a:lnTo>
                <a:lnTo>
                  <a:pt x="2547550" y="2017893"/>
                </a:lnTo>
                <a:lnTo>
                  <a:pt x="2627365" y="2016949"/>
                </a:lnTo>
                <a:lnTo>
                  <a:pt x="2701596" y="2015923"/>
                </a:lnTo>
                <a:lnTo>
                  <a:pt x="2769730" y="2014817"/>
                </a:lnTo>
                <a:lnTo>
                  <a:pt x="2831254" y="2013630"/>
                </a:lnTo>
                <a:lnTo>
                  <a:pt x="2885656" y="2012364"/>
                </a:lnTo>
                <a:lnTo>
                  <a:pt x="2932424" y="2011019"/>
                </a:lnTo>
                <a:lnTo>
                  <a:pt x="2971046" y="2009596"/>
                </a:lnTo>
                <a:lnTo>
                  <a:pt x="3021800" y="2006516"/>
                </a:lnTo>
                <a:lnTo>
                  <a:pt x="3065952" y="1995959"/>
                </a:lnTo>
                <a:lnTo>
                  <a:pt x="3102877" y="1976982"/>
                </a:lnTo>
                <a:lnTo>
                  <a:pt x="3127036" y="1931055"/>
                </a:lnTo>
                <a:lnTo>
                  <a:pt x="3137381" y="1874245"/>
                </a:lnTo>
                <a:lnTo>
                  <a:pt x="3141126" y="1835457"/>
                </a:lnTo>
                <a:lnTo>
                  <a:pt x="3144052" y="1788624"/>
                </a:lnTo>
                <a:lnTo>
                  <a:pt x="3146260" y="1732907"/>
                </a:lnTo>
                <a:lnTo>
                  <a:pt x="3147848" y="1667462"/>
                </a:lnTo>
                <a:lnTo>
                  <a:pt x="3148918" y="1591448"/>
                </a:lnTo>
                <a:lnTo>
                  <a:pt x="3149569" y="1504023"/>
                </a:lnTo>
                <a:lnTo>
                  <a:pt x="3149902" y="1404347"/>
                </a:lnTo>
                <a:lnTo>
                  <a:pt x="3150015" y="1291577"/>
                </a:lnTo>
                <a:lnTo>
                  <a:pt x="3150010" y="1164871"/>
                </a:lnTo>
                <a:lnTo>
                  <a:pt x="3149986" y="1023389"/>
                </a:lnTo>
                <a:lnTo>
                  <a:pt x="3149963" y="903643"/>
                </a:lnTo>
                <a:lnTo>
                  <a:pt x="3149883" y="794822"/>
                </a:lnTo>
                <a:lnTo>
                  <a:pt x="3149726" y="696371"/>
                </a:lnTo>
                <a:lnTo>
                  <a:pt x="3149474" y="607736"/>
                </a:lnTo>
                <a:lnTo>
                  <a:pt x="3149107" y="528363"/>
                </a:lnTo>
                <a:lnTo>
                  <a:pt x="3148608" y="457696"/>
                </a:lnTo>
                <a:lnTo>
                  <a:pt x="3147956" y="395182"/>
                </a:lnTo>
                <a:lnTo>
                  <a:pt x="3147133" y="340265"/>
                </a:lnTo>
                <a:lnTo>
                  <a:pt x="3146120" y="292393"/>
                </a:lnTo>
                <a:lnTo>
                  <a:pt x="3144899" y="251009"/>
                </a:lnTo>
                <a:lnTo>
                  <a:pt x="3141754" y="185490"/>
                </a:lnTo>
                <a:lnTo>
                  <a:pt x="3137547" y="139273"/>
                </a:lnTo>
                <a:lnTo>
                  <a:pt x="3128916" y="96437"/>
                </a:lnTo>
                <a:lnTo>
                  <a:pt x="3109573" y="62145"/>
                </a:lnTo>
                <a:lnTo>
                  <a:pt x="3071048" y="30777"/>
                </a:lnTo>
                <a:lnTo>
                  <a:pt x="3033499" y="16254"/>
                </a:lnTo>
                <a:lnTo>
                  <a:pt x="2980170" y="9971"/>
                </a:lnTo>
                <a:lnTo>
                  <a:pt x="2906554" y="7249"/>
                </a:lnTo>
                <a:lnTo>
                  <a:pt x="2858067" y="6062"/>
                </a:lnTo>
                <a:lnTo>
                  <a:pt x="2802439" y="4988"/>
                </a:lnTo>
                <a:lnTo>
                  <a:pt x="2740154" y="4025"/>
                </a:lnTo>
                <a:lnTo>
                  <a:pt x="2671698" y="3170"/>
                </a:lnTo>
                <a:lnTo>
                  <a:pt x="2597553" y="2422"/>
                </a:lnTo>
                <a:lnTo>
                  <a:pt x="2518204" y="1779"/>
                </a:lnTo>
                <a:lnTo>
                  <a:pt x="2434136" y="1238"/>
                </a:lnTo>
                <a:lnTo>
                  <a:pt x="2345832" y="798"/>
                </a:lnTo>
                <a:lnTo>
                  <a:pt x="2253777" y="456"/>
                </a:lnTo>
                <a:lnTo>
                  <a:pt x="2158454" y="210"/>
                </a:lnTo>
                <a:lnTo>
                  <a:pt x="2060349" y="59"/>
                </a:lnTo>
                <a:lnTo>
                  <a:pt x="1959945" y="0"/>
                </a:lnTo>
                <a:lnTo>
                  <a:pt x="1857726" y="30"/>
                </a:lnTo>
                <a:lnTo>
                  <a:pt x="1754176" y="149"/>
                </a:lnTo>
                <a:lnTo>
                  <a:pt x="1649781" y="353"/>
                </a:lnTo>
                <a:lnTo>
                  <a:pt x="1545023" y="642"/>
                </a:lnTo>
                <a:close/>
              </a:path>
            </a:pathLst>
          </a:custGeom>
          <a:ln w="25400">
            <a:solidFill>
              <a:srgbClr val="F3F7F5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558899" y="460688"/>
            <a:ext cx="2918020" cy="328422"/>
          </a:xfrm>
          <a:custGeom>
            <a:avLst/>
            <a:gdLst/>
            <a:ahLst/>
            <a:cxnLst/>
            <a:rect l="l" t="t" r="r" b="b"/>
            <a:pathLst>
              <a:path w="2918020" h="328422">
                <a:moveTo>
                  <a:pt x="0" y="328422"/>
                </a:moveTo>
                <a:lnTo>
                  <a:pt x="2918020" y="328422"/>
                </a:lnTo>
                <a:lnTo>
                  <a:pt x="2918020" y="0"/>
                </a:lnTo>
                <a:lnTo>
                  <a:pt x="0" y="0"/>
                </a:lnTo>
                <a:lnTo>
                  <a:pt x="0" y="3284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8558899" y="882896"/>
            <a:ext cx="2918020" cy="838200"/>
          </a:xfrm>
          <a:custGeom>
            <a:avLst/>
            <a:gdLst/>
            <a:ahLst/>
            <a:cxnLst/>
            <a:rect l="l" t="t" r="r" b="b"/>
            <a:pathLst>
              <a:path w="2918020" h="838200">
                <a:moveTo>
                  <a:pt x="0" y="838200"/>
                </a:moveTo>
                <a:lnTo>
                  <a:pt x="2918020" y="838200"/>
                </a:lnTo>
                <a:lnTo>
                  <a:pt x="291802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33655">
              <a:lnSpc>
                <a:spcPct val="100000"/>
              </a:lnSpc>
            </a:pPr>
            <a:fld id="{81D60167-4931-47E6-BA6A-407CBD079E47}" type="slidenum">
              <a:rPr dirty="0" smtClean="0" sz="1400" spc="45">
                <a:solidFill>
                  <a:srgbClr val="5D5D5D"/>
                </a:solidFill>
                <a:latin typeface="Times New Roman"/>
                <a:cs typeface="Times New Roman"/>
              </a:rPr>
              <a:t>17</a:t>
            </a:fld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9921" y="1765104"/>
            <a:ext cx="11665221" cy="7102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In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orre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15">
                <a:solidFill>
                  <a:srgbClr val="2F47A0"/>
                </a:solidFill>
                <a:latin typeface="Impact"/>
                <a:cs typeface="Impact"/>
              </a:rPr>
              <a:t>t</a:t>
            </a:r>
            <a:r>
              <a:rPr dirty="0" smtClean="0" sz="4800" spc="-15">
                <a:solidFill>
                  <a:srgbClr val="2F47A0"/>
                </a:solidFill>
                <a:latin typeface="Impact"/>
                <a:cs typeface="Impact"/>
              </a:rPr>
              <a:t> use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of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COC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76965" y="9179305"/>
            <a:ext cx="243204" cy="220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75">
                <a:solidFill>
                  <a:srgbClr val="5E5E5E"/>
                </a:solidFill>
                <a:latin typeface="Arial"/>
                <a:cs typeface="Arial"/>
              </a:rPr>
              <a:t>20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54686" y="8982357"/>
            <a:ext cx="5537835" cy="2686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5">
                <a:latin typeface="Arial"/>
                <a:cs typeface="Arial"/>
              </a:rPr>
              <a:t>F</a:t>
            </a:r>
            <a:r>
              <a:rPr dirty="0" smtClean="0" sz="1600" spc="-75">
                <a:latin typeface="Arial"/>
                <a:cs typeface="Arial"/>
              </a:rPr>
              <a:t>S</a:t>
            </a:r>
            <a:r>
              <a:rPr dirty="0" smtClean="0" sz="1600" spc="-120">
                <a:latin typeface="Arial"/>
                <a:cs typeface="Arial"/>
              </a:rPr>
              <a:t>R</a:t>
            </a:r>
            <a:r>
              <a:rPr dirty="0" smtClean="0" sz="1600" spc="30">
                <a:latin typeface="Arial"/>
                <a:cs typeface="Arial"/>
              </a:rPr>
              <a:t>H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35">
                <a:latin typeface="Arial"/>
                <a:cs typeface="Arial"/>
              </a:rPr>
              <a:t>g</a:t>
            </a:r>
            <a:r>
              <a:rPr dirty="0" smtClean="0" sz="1600" spc="85">
                <a:latin typeface="Arial"/>
                <a:cs typeface="Arial"/>
              </a:rPr>
              <a:t>u</a:t>
            </a:r>
            <a:r>
              <a:rPr dirty="0" smtClean="0" sz="1600" spc="105">
                <a:latin typeface="Arial"/>
                <a:cs typeface="Arial"/>
              </a:rPr>
              <a:t>id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95">
                <a:latin typeface="Arial"/>
                <a:cs typeface="Arial"/>
              </a:rPr>
              <a:t>lin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-40">
                <a:latin typeface="Arial"/>
                <a:cs typeface="Arial"/>
              </a:rPr>
              <a:t>: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40">
                <a:latin typeface="Arial"/>
                <a:cs typeface="Arial"/>
              </a:rPr>
              <a:t>b</a:t>
            </a:r>
            <a:r>
              <a:rPr dirty="0" smtClean="0" sz="1600" spc="110">
                <a:latin typeface="Arial"/>
                <a:cs typeface="Arial"/>
              </a:rPr>
              <a:t>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60">
                <a:latin typeface="Arial"/>
                <a:cs typeface="Arial"/>
              </a:rPr>
              <a:t>d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5">
                <a:latin typeface="Arial"/>
                <a:cs typeface="Arial"/>
              </a:rPr>
              <a:t>ho</a:t>
            </a:r>
            <a:r>
              <a:rPr dirty="0" smtClean="0" sz="1600" spc="185">
                <a:latin typeface="Arial"/>
                <a:cs typeface="Arial"/>
              </a:rPr>
              <a:t>r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70">
                <a:latin typeface="Arial"/>
                <a:cs typeface="Arial"/>
              </a:rPr>
              <a:t>l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145">
                <a:latin typeface="Arial"/>
                <a:cs typeface="Arial"/>
              </a:rPr>
              <a:t>r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20">
                <a:latin typeface="Arial"/>
                <a:cs typeface="Arial"/>
              </a:rPr>
              <a:t>p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60">
                <a:latin typeface="Arial"/>
                <a:cs typeface="Arial"/>
              </a:rPr>
              <a:t>io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-80">
                <a:latin typeface="Arial"/>
                <a:cs typeface="Arial"/>
              </a:rPr>
              <a:t>,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95">
                <a:latin typeface="Arial"/>
                <a:cs typeface="Arial"/>
              </a:rPr>
              <a:t>2</a:t>
            </a:r>
            <a:r>
              <a:rPr dirty="0" smtClean="0" sz="1600" spc="355">
                <a:latin typeface="Arial"/>
                <a:cs typeface="Arial"/>
              </a:rPr>
              <a:t>0</a:t>
            </a:r>
            <a:r>
              <a:rPr dirty="0" smtClean="0" sz="1600" spc="-40">
                <a:latin typeface="Arial"/>
                <a:cs typeface="Arial"/>
              </a:rPr>
              <a:t>1</a:t>
            </a:r>
            <a:r>
              <a:rPr dirty="0" smtClean="0" sz="1600" spc="160">
                <a:latin typeface="Arial"/>
                <a:cs typeface="Arial"/>
              </a:rPr>
              <a:t>9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3" y="1409700"/>
            <a:ext cx="12776200" cy="693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205021" y="4493697"/>
            <a:ext cx="12369805" cy="425659"/>
          </a:xfrm>
          <a:custGeom>
            <a:avLst/>
            <a:gdLst/>
            <a:ahLst/>
            <a:cxnLst/>
            <a:rect l="l" t="t" r="r" b="b"/>
            <a:pathLst>
              <a:path w="12369805" h="425659">
                <a:moveTo>
                  <a:pt x="0" y="425659"/>
                </a:moveTo>
                <a:lnTo>
                  <a:pt x="12369805" y="425659"/>
                </a:lnTo>
                <a:lnTo>
                  <a:pt x="12369805" y="0"/>
                </a:lnTo>
                <a:lnTo>
                  <a:pt x="0" y="0"/>
                </a:lnTo>
                <a:lnTo>
                  <a:pt x="0" y="425659"/>
                </a:lnTo>
                <a:close/>
              </a:path>
            </a:pathLst>
          </a:custGeom>
          <a:solidFill>
            <a:srgbClr val="FF85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204575" y="8506777"/>
            <a:ext cx="5537835" cy="2686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5">
                <a:latin typeface="Arial"/>
                <a:cs typeface="Arial"/>
              </a:rPr>
              <a:t>F</a:t>
            </a:r>
            <a:r>
              <a:rPr dirty="0" smtClean="0" sz="1600" spc="-75">
                <a:latin typeface="Arial"/>
                <a:cs typeface="Arial"/>
              </a:rPr>
              <a:t>S</a:t>
            </a:r>
            <a:r>
              <a:rPr dirty="0" smtClean="0" sz="1600" spc="-120">
                <a:latin typeface="Arial"/>
                <a:cs typeface="Arial"/>
              </a:rPr>
              <a:t>R</a:t>
            </a:r>
            <a:r>
              <a:rPr dirty="0" smtClean="0" sz="1600" spc="30">
                <a:latin typeface="Arial"/>
                <a:cs typeface="Arial"/>
              </a:rPr>
              <a:t>H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35">
                <a:latin typeface="Arial"/>
                <a:cs typeface="Arial"/>
              </a:rPr>
              <a:t>g</a:t>
            </a:r>
            <a:r>
              <a:rPr dirty="0" smtClean="0" sz="1600" spc="85">
                <a:latin typeface="Arial"/>
                <a:cs typeface="Arial"/>
              </a:rPr>
              <a:t>u</a:t>
            </a:r>
            <a:r>
              <a:rPr dirty="0" smtClean="0" sz="1600" spc="105">
                <a:latin typeface="Arial"/>
                <a:cs typeface="Arial"/>
              </a:rPr>
              <a:t>id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95">
                <a:latin typeface="Arial"/>
                <a:cs typeface="Arial"/>
              </a:rPr>
              <a:t>lin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-40">
                <a:latin typeface="Arial"/>
                <a:cs typeface="Arial"/>
              </a:rPr>
              <a:t>: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40">
                <a:latin typeface="Arial"/>
                <a:cs typeface="Arial"/>
              </a:rPr>
              <a:t>b</a:t>
            </a:r>
            <a:r>
              <a:rPr dirty="0" smtClean="0" sz="1600" spc="110">
                <a:latin typeface="Arial"/>
                <a:cs typeface="Arial"/>
              </a:rPr>
              <a:t>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60">
                <a:latin typeface="Arial"/>
                <a:cs typeface="Arial"/>
              </a:rPr>
              <a:t>d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5">
                <a:latin typeface="Arial"/>
                <a:cs typeface="Arial"/>
              </a:rPr>
              <a:t>ho</a:t>
            </a:r>
            <a:r>
              <a:rPr dirty="0" smtClean="0" sz="1600" spc="185">
                <a:latin typeface="Arial"/>
                <a:cs typeface="Arial"/>
              </a:rPr>
              <a:t>r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70">
                <a:latin typeface="Arial"/>
                <a:cs typeface="Arial"/>
              </a:rPr>
              <a:t>l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145">
                <a:latin typeface="Arial"/>
                <a:cs typeface="Arial"/>
              </a:rPr>
              <a:t>r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20">
                <a:latin typeface="Arial"/>
                <a:cs typeface="Arial"/>
              </a:rPr>
              <a:t>p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60">
                <a:latin typeface="Arial"/>
                <a:cs typeface="Arial"/>
              </a:rPr>
              <a:t>io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-80">
                <a:latin typeface="Arial"/>
                <a:cs typeface="Arial"/>
              </a:rPr>
              <a:t>,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95">
                <a:latin typeface="Arial"/>
                <a:cs typeface="Arial"/>
              </a:rPr>
              <a:t>2</a:t>
            </a:r>
            <a:r>
              <a:rPr dirty="0" smtClean="0" sz="1600" spc="355">
                <a:latin typeface="Arial"/>
                <a:cs typeface="Arial"/>
              </a:rPr>
              <a:t>0</a:t>
            </a:r>
            <a:r>
              <a:rPr dirty="0" smtClean="0" sz="1600" spc="-40">
                <a:latin typeface="Arial"/>
                <a:cs typeface="Arial"/>
              </a:rPr>
              <a:t>1</a:t>
            </a:r>
            <a:r>
              <a:rPr dirty="0" smtClean="0" sz="1600" spc="160">
                <a:latin typeface="Arial"/>
                <a:cs typeface="Arial"/>
              </a:rPr>
              <a:t>9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mtClean="0" sz="1400" spc="35">
                <a:solidFill>
                  <a:srgbClr val="5E5E5E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85090">
              <a:lnSpc>
                <a:spcPts val="5730"/>
              </a:lnSpc>
            </a:pP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o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-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o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tra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e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p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t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ve 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b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e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e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f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</a:t>
            </a:r>
            <a:r>
              <a:rPr dirty="0" smtClean="0" sz="4800" spc="-15">
                <a:solidFill>
                  <a:srgbClr val="2F47A0"/>
                </a:solidFill>
                <a:latin typeface="Impact"/>
                <a:cs typeface="Impact"/>
              </a:rPr>
              <a:t>t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20150" y="2967703"/>
            <a:ext cx="1042503" cy="10425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29591" y="4339605"/>
            <a:ext cx="3081655" cy="3009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900" spc="60">
                <a:latin typeface="Arial"/>
                <a:cs typeface="Arial"/>
              </a:rPr>
              <a:t>Heavy</a:t>
            </a:r>
            <a:r>
              <a:rPr dirty="0" smtClean="0" sz="1900" spc="75">
                <a:latin typeface="Arial"/>
                <a:cs typeface="Arial"/>
              </a:rPr>
              <a:t> </a:t>
            </a:r>
            <a:r>
              <a:rPr dirty="0" smtClean="0" sz="1900" spc="80">
                <a:latin typeface="Arial"/>
                <a:cs typeface="Arial"/>
              </a:rPr>
              <a:t>menstrual</a:t>
            </a:r>
            <a:r>
              <a:rPr dirty="0" smtClean="0" sz="1900" spc="75">
                <a:latin typeface="Arial"/>
                <a:cs typeface="Arial"/>
              </a:rPr>
              <a:t> </a:t>
            </a:r>
            <a:r>
              <a:rPr dirty="0" smtClean="0" sz="1900" spc="95">
                <a:latin typeface="Arial"/>
                <a:cs typeface="Arial"/>
              </a:rPr>
              <a:t>bleeding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50538" y="2865640"/>
            <a:ext cx="1177468" cy="1177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753188" y="4339605"/>
            <a:ext cx="1772285" cy="3009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900" spc="80">
                <a:latin typeface="Arial"/>
                <a:cs typeface="Arial"/>
              </a:rPr>
              <a:t>Menstrual</a:t>
            </a:r>
            <a:r>
              <a:rPr dirty="0" smtClean="0" sz="1900" spc="75">
                <a:latin typeface="Arial"/>
                <a:cs typeface="Arial"/>
              </a:rPr>
              <a:t> </a:t>
            </a:r>
            <a:r>
              <a:rPr dirty="0" smtClean="0" sz="1900" spc="95">
                <a:latin typeface="Arial"/>
                <a:cs typeface="Arial"/>
              </a:rPr>
              <a:t>pain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724009" y="2793009"/>
            <a:ext cx="1322731" cy="132273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1076721" y="4378447"/>
            <a:ext cx="617855" cy="3009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900" spc="75">
                <a:latin typeface="Arial"/>
                <a:cs typeface="Arial"/>
              </a:rPr>
              <a:t>Acne</a:t>
            </a:r>
            <a:endParaRPr sz="1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993090" y="5456161"/>
            <a:ext cx="1322731" cy="13227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329541" y="6901753"/>
            <a:ext cx="2827020" cy="3009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900" spc="90">
                <a:latin typeface="Arial"/>
                <a:cs typeface="Arial"/>
              </a:rPr>
              <a:t>Premenstrual</a:t>
            </a:r>
            <a:r>
              <a:rPr dirty="0" smtClean="0" sz="1900" spc="75">
                <a:latin typeface="Arial"/>
                <a:cs typeface="Arial"/>
              </a:rPr>
              <a:t> </a:t>
            </a:r>
            <a:r>
              <a:rPr dirty="0" smtClean="0" sz="1900" spc="30">
                <a:latin typeface="Arial"/>
                <a:cs typeface="Arial"/>
              </a:rPr>
              <a:t>symptoms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193500" y="3230772"/>
            <a:ext cx="1035776" cy="8508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8758449" y="3234582"/>
            <a:ext cx="468721" cy="2717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689385" y="2984392"/>
            <a:ext cx="1573508" cy="5105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134337" y="2896762"/>
            <a:ext cx="669879" cy="1460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632151" y="4339605"/>
            <a:ext cx="1687830" cy="3009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900" spc="70">
                <a:latin typeface="Arial"/>
                <a:cs typeface="Arial"/>
              </a:rPr>
              <a:t>Endometriosis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0267060" y="5456161"/>
            <a:ext cx="1322731" cy="13227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0222592" y="6930976"/>
            <a:ext cx="1412240" cy="3009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900" spc="110">
                <a:latin typeface="Arial"/>
                <a:cs typeface="Arial"/>
              </a:rPr>
              <a:t>Cancer</a:t>
            </a:r>
            <a:r>
              <a:rPr dirty="0" smtClean="0" sz="1900" spc="75">
                <a:latin typeface="Arial"/>
                <a:cs typeface="Arial"/>
              </a:rPr>
              <a:t> </a:t>
            </a:r>
            <a:r>
              <a:rPr dirty="0" smtClean="0" sz="1900" spc="125">
                <a:latin typeface="Arial"/>
                <a:cs typeface="Arial"/>
              </a:rPr>
              <a:t>risk</a:t>
            </a:r>
            <a:endParaRPr sz="19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22779" y="5484495"/>
            <a:ext cx="1322731" cy="132273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148104" y="6930976"/>
            <a:ext cx="672465" cy="3009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900" spc="-85">
                <a:latin typeface="Arial"/>
                <a:cs typeface="Arial"/>
              </a:rPr>
              <a:t>PCOS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08906" y="6930976"/>
            <a:ext cx="2517775" cy="3009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900" spc="80">
                <a:latin typeface="Arial"/>
                <a:cs typeface="Arial"/>
              </a:rPr>
              <a:t>Vasomotor</a:t>
            </a:r>
            <a:r>
              <a:rPr dirty="0" smtClean="0" sz="1900" spc="75">
                <a:latin typeface="Arial"/>
                <a:cs typeface="Arial"/>
              </a:rPr>
              <a:t> </a:t>
            </a:r>
            <a:r>
              <a:rPr dirty="0" smtClean="0" sz="1900" spc="30">
                <a:latin typeface="Arial"/>
                <a:cs typeface="Arial"/>
              </a:rPr>
              <a:t>symptoms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35421" y="5478612"/>
            <a:ext cx="1177468" cy="11774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9747110" y="7448184"/>
            <a:ext cx="2362835" cy="8597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algn="ctr" marL="12700" marR="12700">
              <a:lnSpc>
                <a:spcPts val="2250"/>
              </a:lnSpc>
            </a:pPr>
            <a:r>
              <a:rPr dirty="0" smtClean="0" sz="1900" spc="90">
                <a:solidFill>
                  <a:srgbClr val="45B43B"/>
                </a:solidFill>
                <a:latin typeface="Arial"/>
                <a:cs typeface="Arial"/>
              </a:rPr>
              <a:t>Endometrial</a:t>
            </a:r>
            <a:r>
              <a:rPr dirty="0" smtClean="0" sz="1900" spc="75">
                <a:solidFill>
                  <a:srgbClr val="45B43B"/>
                </a:solidFill>
                <a:latin typeface="Arial"/>
                <a:cs typeface="Arial"/>
              </a:rPr>
              <a:t> </a:t>
            </a:r>
            <a:r>
              <a:rPr dirty="0" smtClean="0" sz="1900" spc="140">
                <a:solidFill>
                  <a:srgbClr val="45B43B"/>
                </a:solidFill>
                <a:latin typeface="Arial"/>
                <a:cs typeface="Arial"/>
              </a:rPr>
              <a:t>cancer</a:t>
            </a:r>
            <a:r>
              <a:rPr dirty="0" smtClean="0" sz="1900" spc="75">
                <a:solidFill>
                  <a:srgbClr val="45B43B"/>
                </a:solidFill>
                <a:latin typeface="Arial"/>
                <a:cs typeface="Arial"/>
              </a:rPr>
              <a:t> </a:t>
            </a:r>
            <a:r>
              <a:rPr dirty="0" smtClean="0" sz="1900" spc="110">
                <a:solidFill>
                  <a:srgbClr val="45B43B"/>
                </a:solidFill>
                <a:latin typeface="Arial"/>
                <a:cs typeface="Arial"/>
              </a:rPr>
              <a:t>Ovarian</a:t>
            </a:r>
            <a:r>
              <a:rPr dirty="0" smtClean="0" sz="1900" spc="75">
                <a:solidFill>
                  <a:srgbClr val="45B43B"/>
                </a:solidFill>
                <a:latin typeface="Arial"/>
                <a:cs typeface="Arial"/>
              </a:rPr>
              <a:t> </a:t>
            </a:r>
            <a:r>
              <a:rPr dirty="0" smtClean="0" sz="1900" spc="140">
                <a:solidFill>
                  <a:srgbClr val="45B43B"/>
                </a:solidFill>
                <a:latin typeface="Arial"/>
                <a:cs typeface="Arial"/>
              </a:rPr>
              <a:t>cancer</a:t>
            </a:r>
            <a:r>
              <a:rPr dirty="0" smtClean="0" sz="1900" spc="75">
                <a:solidFill>
                  <a:srgbClr val="45B43B"/>
                </a:solidFill>
                <a:latin typeface="Arial"/>
                <a:cs typeface="Arial"/>
              </a:rPr>
              <a:t> </a:t>
            </a:r>
            <a:r>
              <a:rPr dirty="0" smtClean="0" sz="1900" spc="114">
                <a:solidFill>
                  <a:srgbClr val="45B43B"/>
                </a:solidFill>
                <a:latin typeface="Arial"/>
                <a:cs typeface="Arial"/>
              </a:rPr>
              <a:t>Colorectal</a:t>
            </a:r>
            <a:r>
              <a:rPr dirty="0" smtClean="0" sz="1900" spc="75">
                <a:solidFill>
                  <a:srgbClr val="45B43B"/>
                </a:solidFill>
                <a:latin typeface="Arial"/>
                <a:cs typeface="Arial"/>
              </a:rPr>
              <a:t> </a:t>
            </a:r>
            <a:r>
              <a:rPr dirty="0" smtClean="0" sz="1900" spc="140">
                <a:solidFill>
                  <a:srgbClr val="45B43B"/>
                </a:solidFill>
                <a:latin typeface="Arial"/>
                <a:cs typeface="Arial"/>
              </a:rPr>
              <a:t>cancer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mtClean="0" sz="1400" spc="35">
                <a:solidFill>
                  <a:srgbClr val="5E5E5E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80578" y="708186"/>
            <a:ext cx="2726055" cy="728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Heal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t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h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ri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s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k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3220" y="2912973"/>
            <a:ext cx="3792854" cy="3962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400" spc="-165">
                <a:solidFill>
                  <a:srgbClr val="836BB7"/>
                </a:solidFill>
                <a:latin typeface="Arial"/>
                <a:cs typeface="Arial"/>
              </a:rPr>
              <a:t>V</a:t>
            </a:r>
            <a:r>
              <a:rPr dirty="0" smtClean="0" sz="2400" spc="-70">
                <a:solidFill>
                  <a:srgbClr val="836BB7"/>
                </a:solidFill>
                <a:latin typeface="Arial"/>
                <a:cs typeface="Arial"/>
              </a:rPr>
              <a:t>e</a:t>
            </a:r>
            <a:r>
              <a:rPr dirty="0" smtClean="0" sz="2400" spc="114">
                <a:solidFill>
                  <a:srgbClr val="836BB7"/>
                </a:solidFill>
                <a:latin typeface="Arial"/>
                <a:cs typeface="Arial"/>
              </a:rPr>
              <a:t>n</a:t>
            </a:r>
            <a:r>
              <a:rPr dirty="0" smtClean="0" sz="2400" spc="-30">
                <a:solidFill>
                  <a:srgbClr val="836BB7"/>
                </a:solidFill>
                <a:latin typeface="Arial"/>
                <a:cs typeface="Arial"/>
              </a:rPr>
              <a:t>o</a:t>
            </a:r>
            <a:r>
              <a:rPr dirty="0" smtClean="0" sz="2400" spc="130">
                <a:solidFill>
                  <a:srgbClr val="836BB7"/>
                </a:solidFill>
                <a:latin typeface="Arial"/>
                <a:cs typeface="Arial"/>
              </a:rPr>
              <a:t>u</a:t>
            </a:r>
            <a:r>
              <a:rPr dirty="0" smtClean="0" sz="2400" spc="70">
                <a:solidFill>
                  <a:srgbClr val="836BB7"/>
                </a:solidFill>
                <a:latin typeface="Arial"/>
                <a:cs typeface="Arial"/>
              </a:rPr>
              <a:t>s</a:t>
            </a:r>
            <a:r>
              <a:rPr dirty="0" smtClean="0" sz="2400" spc="80">
                <a:solidFill>
                  <a:srgbClr val="836BB7"/>
                </a:solidFill>
                <a:latin typeface="Arial"/>
                <a:cs typeface="Arial"/>
              </a:rPr>
              <a:t> </a:t>
            </a:r>
            <a:r>
              <a:rPr dirty="0" smtClean="0" sz="2400" spc="420">
                <a:solidFill>
                  <a:srgbClr val="836BB7"/>
                </a:solidFill>
                <a:latin typeface="Arial"/>
                <a:cs typeface="Arial"/>
              </a:rPr>
              <a:t>t</a:t>
            </a:r>
            <a:r>
              <a:rPr dirty="0" smtClean="0" sz="2400" spc="240">
                <a:solidFill>
                  <a:srgbClr val="836BB7"/>
                </a:solidFill>
                <a:latin typeface="Arial"/>
                <a:cs typeface="Arial"/>
              </a:rPr>
              <a:t>h</a:t>
            </a:r>
            <a:r>
              <a:rPr dirty="0" smtClean="0" sz="2400" spc="80">
                <a:solidFill>
                  <a:srgbClr val="836BB7"/>
                </a:solidFill>
                <a:latin typeface="Arial"/>
                <a:cs typeface="Arial"/>
              </a:rPr>
              <a:t>r</a:t>
            </a:r>
            <a:r>
              <a:rPr dirty="0" smtClean="0" sz="2400" spc="-30">
                <a:solidFill>
                  <a:srgbClr val="836BB7"/>
                </a:solidFill>
                <a:latin typeface="Arial"/>
                <a:cs typeface="Arial"/>
              </a:rPr>
              <a:t>o</a:t>
            </a:r>
            <a:r>
              <a:rPr dirty="0" smtClean="0" sz="2400" spc="120">
                <a:solidFill>
                  <a:srgbClr val="836BB7"/>
                </a:solidFill>
                <a:latin typeface="Arial"/>
                <a:cs typeface="Arial"/>
              </a:rPr>
              <a:t>m</a:t>
            </a:r>
            <a:r>
              <a:rPr dirty="0" smtClean="0" sz="2400" spc="65">
                <a:solidFill>
                  <a:srgbClr val="836BB7"/>
                </a:solidFill>
                <a:latin typeface="Arial"/>
                <a:cs typeface="Arial"/>
              </a:rPr>
              <a:t>b</a:t>
            </a:r>
            <a:r>
              <a:rPr dirty="0" smtClean="0" sz="2400" spc="-30">
                <a:solidFill>
                  <a:srgbClr val="836BB7"/>
                </a:solidFill>
                <a:latin typeface="Arial"/>
                <a:cs typeface="Arial"/>
              </a:rPr>
              <a:t>o</a:t>
            </a:r>
            <a:r>
              <a:rPr dirty="0" smtClean="0" sz="2400" spc="-70">
                <a:solidFill>
                  <a:srgbClr val="836BB7"/>
                </a:solidFill>
                <a:latin typeface="Arial"/>
                <a:cs typeface="Arial"/>
              </a:rPr>
              <a:t>e</a:t>
            </a:r>
            <a:r>
              <a:rPr dirty="0" smtClean="0" sz="2400" spc="120">
                <a:solidFill>
                  <a:srgbClr val="836BB7"/>
                </a:solidFill>
                <a:latin typeface="Arial"/>
                <a:cs typeface="Arial"/>
              </a:rPr>
              <a:t>m</a:t>
            </a:r>
            <a:r>
              <a:rPr dirty="0" smtClean="0" sz="2400" spc="65">
                <a:solidFill>
                  <a:srgbClr val="836BB7"/>
                </a:solidFill>
                <a:latin typeface="Arial"/>
                <a:cs typeface="Arial"/>
              </a:rPr>
              <a:t>b</a:t>
            </a:r>
            <a:r>
              <a:rPr dirty="0" smtClean="0" sz="2400" spc="-30">
                <a:solidFill>
                  <a:srgbClr val="836BB7"/>
                </a:solidFill>
                <a:latin typeface="Arial"/>
                <a:cs typeface="Arial"/>
              </a:rPr>
              <a:t>o</a:t>
            </a:r>
            <a:r>
              <a:rPr dirty="0" smtClean="0" sz="2400" spc="125">
                <a:solidFill>
                  <a:srgbClr val="836BB7"/>
                </a:solidFill>
                <a:latin typeface="Arial"/>
                <a:cs typeface="Arial"/>
              </a:rPr>
              <a:t>lis</a:t>
            </a:r>
            <a:r>
              <a:rPr dirty="0" smtClean="0" sz="2400" spc="120">
                <a:solidFill>
                  <a:srgbClr val="836BB7"/>
                </a:solidFill>
                <a:latin typeface="Arial"/>
                <a:cs typeface="Arial"/>
              </a:rPr>
              <a:t>m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27858" y="2061121"/>
            <a:ext cx="6962140" cy="20986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85">
                <a:latin typeface="Arial"/>
                <a:cs typeface="Arial"/>
              </a:rPr>
              <a:t>Deep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00">
                <a:latin typeface="Arial"/>
                <a:cs typeface="Arial"/>
              </a:rPr>
              <a:t>vein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00">
                <a:latin typeface="Arial"/>
                <a:cs typeface="Arial"/>
              </a:rPr>
              <a:t>thrombosis&amp;pulmonary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50">
                <a:latin typeface="Arial"/>
                <a:cs typeface="Arial"/>
              </a:rPr>
              <a:t>embolism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1400"/>
              </a:lnSpc>
              <a:spcBef>
                <a:spcPts val="79"/>
              </a:spcBef>
              <a:buFont typeface="Arial"/>
              <a:buChar char="•"/>
            </a:pPr>
            <a:endParaRPr sz="1400"/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-15">
                <a:latin typeface="Arial"/>
                <a:cs typeface="Arial"/>
              </a:rPr>
              <a:t>Small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0">
                <a:latin typeface="Arial"/>
                <a:cs typeface="Arial"/>
              </a:rPr>
              <a:t>increase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25">
                <a:latin typeface="Arial"/>
                <a:cs typeface="Arial"/>
              </a:rPr>
              <a:t>absolute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5">
                <a:latin typeface="Arial"/>
                <a:cs typeface="Arial"/>
              </a:rPr>
              <a:t>risk</a:t>
            </a:r>
            <a:endParaRPr sz="2500">
              <a:latin typeface="Arial"/>
              <a:cs typeface="Arial"/>
            </a:endParaRPr>
          </a:p>
          <a:p>
            <a:pPr marL="241300" marR="888365" indent="-228600">
              <a:lnSpc>
                <a:spcPct val="1493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0">
                <a:latin typeface="Arial"/>
                <a:cs typeface="Arial"/>
              </a:rPr>
              <a:t>The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5">
                <a:latin typeface="Arial"/>
                <a:cs typeface="Arial"/>
              </a:rPr>
              <a:t>risk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35">
                <a:latin typeface="Arial"/>
                <a:cs typeface="Arial"/>
              </a:rPr>
              <a:t>depend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40">
                <a:latin typeface="Arial"/>
                <a:cs typeface="Arial"/>
              </a:rPr>
              <a:t>on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35">
                <a:latin typeface="Arial"/>
                <a:cs typeface="Arial"/>
              </a:rPr>
              <a:t>progestogen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5">
                <a:latin typeface="Arial"/>
                <a:cs typeface="Arial"/>
              </a:rPr>
              <a:t>type</a:t>
            </a:r>
            <a:r>
              <a:rPr dirty="0" smtClean="0" sz="2500" spc="110">
                <a:latin typeface="Arial"/>
                <a:cs typeface="Arial"/>
              </a:rPr>
              <a:t> </a:t>
            </a:r>
            <a:r>
              <a:rPr dirty="0" smtClean="0" sz="2500" spc="110">
                <a:latin typeface="Arial"/>
                <a:cs typeface="Arial"/>
              </a:rPr>
              <a:t>and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45">
                <a:latin typeface="Arial"/>
                <a:cs typeface="Arial"/>
              </a:rPr>
              <a:t>estrogen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90">
                <a:latin typeface="Arial"/>
                <a:cs typeface="Arial"/>
              </a:rPr>
              <a:t>dose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33122" y="5003141"/>
            <a:ext cx="11338554" cy="3929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595238" y="8997219"/>
            <a:ext cx="5537835" cy="2686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600" spc="5">
                <a:latin typeface="Arial"/>
                <a:cs typeface="Arial"/>
              </a:rPr>
              <a:t>F</a:t>
            </a:r>
            <a:r>
              <a:rPr dirty="0" smtClean="0" sz="1600" spc="-75">
                <a:latin typeface="Arial"/>
                <a:cs typeface="Arial"/>
              </a:rPr>
              <a:t>S</a:t>
            </a:r>
            <a:r>
              <a:rPr dirty="0" smtClean="0" sz="1600" spc="-120">
                <a:latin typeface="Arial"/>
                <a:cs typeface="Arial"/>
              </a:rPr>
              <a:t>R</a:t>
            </a:r>
            <a:r>
              <a:rPr dirty="0" smtClean="0" sz="1600" spc="30">
                <a:latin typeface="Arial"/>
                <a:cs typeface="Arial"/>
              </a:rPr>
              <a:t>H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35">
                <a:latin typeface="Arial"/>
                <a:cs typeface="Arial"/>
              </a:rPr>
              <a:t>g</a:t>
            </a:r>
            <a:r>
              <a:rPr dirty="0" smtClean="0" sz="1600" spc="85">
                <a:latin typeface="Arial"/>
                <a:cs typeface="Arial"/>
              </a:rPr>
              <a:t>u</a:t>
            </a:r>
            <a:r>
              <a:rPr dirty="0" smtClean="0" sz="1600" spc="105">
                <a:latin typeface="Arial"/>
                <a:cs typeface="Arial"/>
              </a:rPr>
              <a:t>id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95">
                <a:latin typeface="Arial"/>
                <a:cs typeface="Arial"/>
              </a:rPr>
              <a:t>lin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-40">
                <a:latin typeface="Arial"/>
                <a:cs typeface="Arial"/>
              </a:rPr>
              <a:t>: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40">
                <a:latin typeface="Arial"/>
                <a:cs typeface="Arial"/>
              </a:rPr>
              <a:t>b</a:t>
            </a:r>
            <a:r>
              <a:rPr dirty="0" smtClean="0" sz="1600" spc="110">
                <a:latin typeface="Arial"/>
                <a:cs typeface="Arial"/>
              </a:rPr>
              <a:t>in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60">
                <a:latin typeface="Arial"/>
                <a:cs typeface="Arial"/>
              </a:rPr>
              <a:t>d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5">
                <a:latin typeface="Arial"/>
                <a:cs typeface="Arial"/>
              </a:rPr>
              <a:t>ho</a:t>
            </a:r>
            <a:r>
              <a:rPr dirty="0" smtClean="0" sz="1600" spc="185">
                <a:latin typeface="Arial"/>
                <a:cs typeface="Arial"/>
              </a:rPr>
              <a:t>r</a:t>
            </a:r>
            <a:r>
              <a:rPr dirty="0" smtClean="0" sz="1600" spc="75">
                <a:latin typeface="Arial"/>
                <a:cs typeface="Arial"/>
              </a:rPr>
              <a:t>m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70">
                <a:latin typeface="Arial"/>
                <a:cs typeface="Arial"/>
              </a:rPr>
              <a:t>l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20">
                <a:latin typeface="Arial"/>
                <a:cs typeface="Arial"/>
              </a:rPr>
              <a:t>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145">
                <a:latin typeface="Arial"/>
                <a:cs typeface="Arial"/>
              </a:rPr>
              <a:t>r</a:t>
            </a:r>
            <a:r>
              <a:rPr dirty="0" smtClean="0" sz="1600" spc="60">
                <a:latin typeface="Arial"/>
                <a:cs typeface="Arial"/>
              </a:rPr>
              <a:t>a</a:t>
            </a:r>
            <a:r>
              <a:rPr dirty="0" smtClean="0" sz="1600" spc="20">
                <a:latin typeface="Arial"/>
                <a:cs typeface="Arial"/>
              </a:rPr>
              <a:t>c</a:t>
            </a:r>
            <a:r>
              <a:rPr dirty="0" smtClean="0" sz="1600" spc="-45">
                <a:latin typeface="Arial"/>
                <a:cs typeface="Arial"/>
              </a:rPr>
              <a:t>e</a:t>
            </a:r>
            <a:r>
              <a:rPr dirty="0" smtClean="0" sz="1600" spc="20">
                <a:latin typeface="Arial"/>
                <a:cs typeface="Arial"/>
              </a:rPr>
              <a:t>p</a:t>
            </a:r>
            <a:r>
              <a:rPr dirty="0" smtClean="0" sz="1600" spc="280">
                <a:latin typeface="Arial"/>
                <a:cs typeface="Arial"/>
              </a:rPr>
              <a:t>t</a:t>
            </a:r>
            <a:r>
              <a:rPr dirty="0" smtClean="0" sz="1600" spc="60">
                <a:latin typeface="Arial"/>
                <a:cs typeface="Arial"/>
              </a:rPr>
              <a:t>io</a:t>
            </a:r>
            <a:r>
              <a:rPr dirty="0" smtClean="0" sz="1600" spc="80">
                <a:latin typeface="Arial"/>
                <a:cs typeface="Arial"/>
              </a:rPr>
              <a:t>n</a:t>
            </a:r>
            <a:r>
              <a:rPr dirty="0" smtClean="0" sz="1600" spc="-80">
                <a:latin typeface="Arial"/>
                <a:cs typeface="Arial"/>
              </a:rPr>
              <a:t>,</a:t>
            </a:r>
            <a:r>
              <a:rPr dirty="0" smtClean="0" sz="1600" spc="55">
                <a:latin typeface="Arial"/>
                <a:cs typeface="Arial"/>
              </a:rPr>
              <a:t> </a:t>
            </a:r>
            <a:r>
              <a:rPr dirty="0" smtClean="0" sz="1600" spc="95">
                <a:latin typeface="Arial"/>
                <a:cs typeface="Arial"/>
              </a:rPr>
              <a:t>2</a:t>
            </a:r>
            <a:r>
              <a:rPr dirty="0" smtClean="0" sz="1600" spc="355">
                <a:latin typeface="Arial"/>
                <a:cs typeface="Arial"/>
              </a:rPr>
              <a:t>0</a:t>
            </a:r>
            <a:r>
              <a:rPr dirty="0" smtClean="0" sz="1600" spc="-40">
                <a:latin typeface="Arial"/>
                <a:cs typeface="Arial"/>
              </a:rPr>
              <a:t>1</a:t>
            </a:r>
            <a:r>
              <a:rPr dirty="0" smtClean="0" sz="1600" spc="160">
                <a:latin typeface="Arial"/>
                <a:cs typeface="Arial"/>
              </a:rPr>
              <a:t>9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mtClean="0" sz="1400" spc="35">
                <a:solidFill>
                  <a:srgbClr val="5E5E5E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69767" y="6520922"/>
            <a:ext cx="2164080" cy="4121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180">
                <a:solidFill>
                  <a:srgbClr val="FF8596"/>
                </a:solidFill>
                <a:latin typeface="Arial"/>
                <a:cs typeface="Arial"/>
              </a:rPr>
              <a:t>B</a:t>
            </a:r>
            <a:r>
              <a:rPr dirty="0" smtClean="0" sz="2500" spc="25">
                <a:solidFill>
                  <a:srgbClr val="FF8596"/>
                </a:solidFill>
                <a:latin typeface="Arial"/>
                <a:cs typeface="Arial"/>
              </a:rPr>
              <a:t>r</a:t>
            </a:r>
            <a:r>
              <a:rPr dirty="0" smtClean="0" sz="2500" spc="125">
                <a:solidFill>
                  <a:srgbClr val="FF8596"/>
                </a:solidFill>
                <a:latin typeface="Arial"/>
                <a:cs typeface="Arial"/>
              </a:rPr>
              <a:t>east</a:t>
            </a:r>
            <a:r>
              <a:rPr dirty="0" smtClean="0" sz="2500" spc="80">
                <a:solidFill>
                  <a:srgbClr val="FF8596"/>
                </a:solidFill>
                <a:latin typeface="Arial"/>
                <a:cs typeface="Arial"/>
              </a:rPr>
              <a:t> </a:t>
            </a:r>
            <a:r>
              <a:rPr dirty="0" smtClean="0" sz="2500" spc="85">
                <a:solidFill>
                  <a:srgbClr val="FF8596"/>
                </a:solidFill>
                <a:latin typeface="Arial"/>
                <a:cs typeface="Arial"/>
              </a:rPr>
              <a:t>cancer</a:t>
            </a:r>
            <a:endParaRPr sz="25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0578" y="708186"/>
            <a:ext cx="2726055" cy="728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Heal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t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h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ri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s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k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0852" y="5792925"/>
            <a:ext cx="6256655" cy="3917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50">
                <a:latin typeface="Arial"/>
                <a:cs typeface="Arial"/>
              </a:rPr>
              <a:t>A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35">
                <a:latin typeface="Arial"/>
                <a:cs typeface="Arial"/>
              </a:rPr>
              <a:t>small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0">
                <a:latin typeface="Arial"/>
                <a:cs typeface="Arial"/>
              </a:rPr>
              <a:t>increase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5">
                <a:latin typeface="Arial"/>
                <a:cs typeface="Arial"/>
              </a:rPr>
              <a:t>risk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75">
                <a:latin typeface="Arial"/>
                <a:cs typeface="Arial"/>
              </a:rPr>
              <a:t>of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04">
                <a:latin typeface="Arial"/>
                <a:cs typeface="Arial"/>
              </a:rPr>
              <a:t>breast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5">
                <a:latin typeface="Arial"/>
                <a:cs typeface="Arial"/>
              </a:rPr>
              <a:t>cancer</a:t>
            </a:r>
            <a:endParaRPr sz="25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60852" y="6174052"/>
            <a:ext cx="7328534" cy="1717039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41300" marR="12700" indent="-228600">
              <a:lnSpc>
                <a:spcPct val="1493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10">
                <a:latin typeface="Arial"/>
                <a:cs typeface="Arial"/>
              </a:rPr>
              <a:t>Risk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0">
                <a:latin typeface="Arial"/>
                <a:cs typeface="Arial"/>
              </a:rPr>
              <a:t>reduces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5">
                <a:latin typeface="Arial"/>
                <a:cs typeface="Arial"/>
              </a:rPr>
              <a:t>with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5">
                <a:latin typeface="Arial"/>
                <a:cs typeface="Arial"/>
              </a:rPr>
              <a:t>the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5">
                <a:latin typeface="Arial"/>
                <a:cs typeface="Arial"/>
              </a:rPr>
              <a:t>time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80">
                <a:latin typeface="Arial"/>
                <a:cs typeface="Arial"/>
              </a:rPr>
              <a:t>after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14">
                <a:latin typeface="Arial"/>
                <a:cs typeface="Arial"/>
              </a:rPr>
              <a:t>stopping</a:t>
            </a:r>
            <a:r>
              <a:rPr dirty="0" smtClean="0" sz="2500" spc="65">
                <a:latin typeface="Arial"/>
                <a:cs typeface="Arial"/>
              </a:rPr>
              <a:t> </a:t>
            </a:r>
            <a:r>
              <a:rPr dirty="0" smtClean="0" sz="2500" spc="35">
                <a:latin typeface="Arial"/>
                <a:cs typeface="Arial"/>
              </a:rPr>
              <a:t>Family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5">
                <a:latin typeface="Arial"/>
                <a:cs typeface="Arial"/>
              </a:rPr>
              <a:t>history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75">
                <a:latin typeface="Arial"/>
                <a:cs typeface="Arial"/>
              </a:rPr>
              <a:t>of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04">
                <a:latin typeface="Arial"/>
                <a:cs typeface="Arial"/>
              </a:rPr>
              <a:t>breast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5">
                <a:latin typeface="Arial"/>
                <a:cs typeface="Arial"/>
              </a:rPr>
              <a:t>cancer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-100">
                <a:latin typeface="Arial"/>
                <a:cs typeface="Arial"/>
              </a:rPr>
              <a:t>[UKMEC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30">
                <a:latin typeface="Arial"/>
                <a:cs typeface="Arial"/>
              </a:rPr>
              <a:t>cat1]</a:t>
            </a:r>
            <a:r>
              <a:rPr dirty="0" smtClean="0" sz="2500" spc="80">
                <a:latin typeface="Arial"/>
                <a:cs typeface="Arial"/>
              </a:rPr>
              <a:t> </a:t>
            </a:r>
            <a:r>
              <a:rPr dirty="0" smtClean="0" sz="2500" spc="-70">
                <a:latin typeface="Arial"/>
                <a:cs typeface="Arial"/>
              </a:rPr>
              <a:t>BRCA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40">
                <a:latin typeface="Arial"/>
                <a:cs typeface="Arial"/>
              </a:rPr>
              <a:t>mutation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-100">
                <a:latin typeface="Arial"/>
                <a:cs typeface="Arial"/>
              </a:rPr>
              <a:t>[UKMEC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95">
                <a:latin typeface="Arial"/>
                <a:cs typeface="Arial"/>
              </a:rPr>
              <a:t>cat3]</a:t>
            </a:r>
            <a:endParaRPr sz="2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6632" y="3414664"/>
            <a:ext cx="4034790" cy="4121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500" spc="-20">
                <a:solidFill>
                  <a:srgbClr val="239290"/>
                </a:solidFill>
                <a:latin typeface="Arial"/>
                <a:cs typeface="Arial"/>
              </a:rPr>
              <a:t>A</a:t>
            </a:r>
            <a:r>
              <a:rPr dirty="0" smtClean="0" sz="2500" spc="285">
                <a:solidFill>
                  <a:srgbClr val="239290"/>
                </a:solidFill>
                <a:latin typeface="Arial"/>
                <a:cs typeface="Arial"/>
              </a:rPr>
              <a:t>r</a:t>
            </a:r>
            <a:r>
              <a:rPr dirty="0" smtClean="0" sz="2500" spc="350">
                <a:solidFill>
                  <a:srgbClr val="239290"/>
                </a:solidFill>
                <a:latin typeface="Arial"/>
                <a:cs typeface="Arial"/>
              </a:rPr>
              <a:t>t</a:t>
            </a:r>
            <a:r>
              <a:rPr dirty="0" smtClean="0" sz="2500" spc="-70">
                <a:solidFill>
                  <a:srgbClr val="239290"/>
                </a:solidFill>
                <a:latin typeface="Arial"/>
                <a:cs typeface="Arial"/>
              </a:rPr>
              <a:t>e</a:t>
            </a:r>
            <a:r>
              <a:rPr dirty="0" smtClean="0" sz="2500" spc="285">
                <a:solidFill>
                  <a:srgbClr val="239290"/>
                </a:solidFill>
                <a:latin typeface="Arial"/>
                <a:cs typeface="Arial"/>
              </a:rPr>
              <a:t>r</a:t>
            </a:r>
            <a:r>
              <a:rPr dirty="0" smtClean="0" sz="2500" spc="155">
                <a:solidFill>
                  <a:srgbClr val="239290"/>
                </a:solidFill>
                <a:latin typeface="Arial"/>
                <a:cs typeface="Arial"/>
              </a:rPr>
              <a:t>ia</a:t>
            </a:r>
            <a:r>
              <a:rPr dirty="0" smtClean="0" sz="2500" spc="114">
                <a:solidFill>
                  <a:srgbClr val="239290"/>
                </a:solidFill>
                <a:latin typeface="Arial"/>
                <a:cs typeface="Arial"/>
              </a:rPr>
              <a:t>l</a:t>
            </a:r>
            <a:r>
              <a:rPr dirty="0" smtClean="0" sz="2500" spc="85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500" spc="434">
                <a:solidFill>
                  <a:srgbClr val="239290"/>
                </a:solidFill>
                <a:latin typeface="Arial"/>
                <a:cs typeface="Arial"/>
              </a:rPr>
              <a:t>t</a:t>
            </a:r>
            <a:r>
              <a:rPr dirty="0" smtClean="0" sz="2500" spc="250">
                <a:solidFill>
                  <a:srgbClr val="239290"/>
                </a:solidFill>
                <a:latin typeface="Arial"/>
                <a:cs typeface="Arial"/>
              </a:rPr>
              <a:t>h</a:t>
            </a:r>
            <a:r>
              <a:rPr dirty="0" smtClean="0" sz="2500" spc="80">
                <a:solidFill>
                  <a:srgbClr val="239290"/>
                </a:solidFill>
                <a:latin typeface="Arial"/>
                <a:cs typeface="Arial"/>
              </a:rPr>
              <a:t>r</a:t>
            </a:r>
            <a:r>
              <a:rPr dirty="0" smtClean="0" sz="2500" spc="-30">
                <a:solidFill>
                  <a:srgbClr val="239290"/>
                </a:solidFill>
                <a:latin typeface="Arial"/>
                <a:cs typeface="Arial"/>
              </a:rPr>
              <a:t>o</a:t>
            </a:r>
            <a:r>
              <a:rPr dirty="0" smtClean="0" sz="2500" spc="125">
                <a:solidFill>
                  <a:srgbClr val="239290"/>
                </a:solidFill>
                <a:latin typeface="Arial"/>
                <a:cs typeface="Arial"/>
              </a:rPr>
              <a:t>m</a:t>
            </a:r>
            <a:r>
              <a:rPr dirty="0" smtClean="0" sz="2500" spc="65">
                <a:solidFill>
                  <a:srgbClr val="239290"/>
                </a:solidFill>
                <a:latin typeface="Arial"/>
                <a:cs typeface="Arial"/>
              </a:rPr>
              <a:t>b</a:t>
            </a:r>
            <a:r>
              <a:rPr dirty="0" smtClean="0" sz="2500" spc="-30">
                <a:solidFill>
                  <a:srgbClr val="239290"/>
                </a:solidFill>
                <a:latin typeface="Arial"/>
                <a:cs typeface="Arial"/>
              </a:rPr>
              <a:t>o</a:t>
            </a:r>
            <a:r>
              <a:rPr dirty="0" smtClean="0" sz="2500" spc="-70">
                <a:solidFill>
                  <a:srgbClr val="239290"/>
                </a:solidFill>
                <a:latin typeface="Arial"/>
                <a:cs typeface="Arial"/>
              </a:rPr>
              <a:t>e</a:t>
            </a:r>
            <a:r>
              <a:rPr dirty="0" smtClean="0" sz="2500" spc="125">
                <a:solidFill>
                  <a:srgbClr val="239290"/>
                </a:solidFill>
                <a:latin typeface="Arial"/>
                <a:cs typeface="Arial"/>
              </a:rPr>
              <a:t>m</a:t>
            </a:r>
            <a:r>
              <a:rPr dirty="0" smtClean="0" sz="2500" spc="65">
                <a:solidFill>
                  <a:srgbClr val="239290"/>
                </a:solidFill>
                <a:latin typeface="Arial"/>
                <a:cs typeface="Arial"/>
              </a:rPr>
              <a:t>b</a:t>
            </a:r>
            <a:r>
              <a:rPr dirty="0" smtClean="0" sz="2500" spc="-30">
                <a:solidFill>
                  <a:srgbClr val="239290"/>
                </a:solidFill>
                <a:latin typeface="Arial"/>
                <a:cs typeface="Arial"/>
              </a:rPr>
              <a:t>o</a:t>
            </a:r>
            <a:r>
              <a:rPr dirty="0" smtClean="0" sz="2500" spc="130">
                <a:solidFill>
                  <a:srgbClr val="239290"/>
                </a:solidFill>
                <a:latin typeface="Arial"/>
                <a:cs typeface="Arial"/>
              </a:rPr>
              <a:t>lis</a:t>
            </a:r>
            <a:r>
              <a:rPr dirty="0" smtClean="0" sz="2500" spc="125">
                <a:solidFill>
                  <a:srgbClr val="239290"/>
                </a:solidFill>
                <a:latin typeface="Arial"/>
                <a:cs typeface="Arial"/>
              </a:rPr>
              <a:t>m</a:t>
            </a:r>
            <a:endParaRPr sz="2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46260" y="2448877"/>
            <a:ext cx="7534275" cy="209867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135">
                <a:latin typeface="Arial"/>
                <a:cs typeface="Arial"/>
              </a:rPr>
              <a:t>Ischemic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5">
                <a:latin typeface="Arial"/>
                <a:cs typeface="Arial"/>
              </a:rPr>
              <a:t>stroke&amp;myocardial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90">
                <a:latin typeface="Arial"/>
                <a:cs typeface="Arial"/>
              </a:rPr>
              <a:t>infarction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1400"/>
              </a:lnSpc>
              <a:spcBef>
                <a:spcPts val="79"/>
              </a:spcBef>
              <a:buFont typeface="Arial"/>
              <a:buChar char="•"/>
            </a:pPr>
            <a:endParaRPr sz="1400"/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-15">
                <a:latin typeface="Arial"/>
                <a:cs typeface="Arial"/>
              </a:rPr>
              <a:t>Small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0">
                <a:latin typeface="Arial"/>
                <a:cs typeface="Arial"/>
              </a:rPr>
              <a:t>increase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5">
                <a:latin typeface="Arial"/>
                <a:cs typeface="Arial"/>
              </a:rPr>
              <a:t>risk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10">
                <a:latin typeface="Arial"/>
                <a:cs typeface="Arial"/>
              </a:rPr>
              <a:t>and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40">
                <a:latin typeface="Arial"/>
                <a:cs typeface="Arial"/>
              </a:rPr>
              <a:t>extremely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">
                <a:latin typeface="Arial"/>
                <a:cs typeface="Arial"/>
              </a:rPr>
              <a:t>uncommon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1400"/>
              </a:lnSpc>
              <a:spcBef>
                <a:spcPts val="79"/>
              </a:spcBef>
              <a:buFont typeface="Arial"/>
              <a:buChar char="•"/>
            </a:pPr>
            <a:endParaRPr sz="1400"/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0">
                <a:latin typeface="Arial"/>
                <a:cs typeface="Arial"/>
              </a:rPr>
              <a:t>The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5">
                <a:latin typeface="Arial"/>
                <a:cs typeface="Arial"/>
              </a:rPr>
              <a:t>risk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0">
                <a:latin typeface="Arial"/>
                <a:cs typeface="Arial"/>
              </a:rPr>
              <a:t>increase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5">
                <a:latin typeface="Arial"/>
                <a:cs typeface="Arial"/>
              </a:rPr>
              <a:t>with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45">
                <a:latin typeface="Arial"/>
                <a:cs typeface="Arial"/>
              </a:rPr>
              <a:t>estrogen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90">
                <a:latin typeface="Arial"/>
                <a:cs typeface="Arial"/>
              </a:rPr>
              <a:t>dose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1400"/>
              </a:lnSpc>
              <a:spcBef>
                <a:spcPts val="80"/>
              </a:spcBef>
              <a:buFont typeface="Arial"/>
              <a:buChar char="•"/>
            </a:pPr>
            <a:endParaRPr sz="1400"/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0">
                <a:latin typeface="Arial"/>
                <a:cs typeface="Arial"/>
              </a:rPr>
              <a:t>The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5">
                <a:latin typeface="Arial"/>
                <a:cs typeface="Arial"/>
              </a:rPr>
              <a:t>risk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90">
                <a:latin typeface="Arial"/>
                <a:cs typeface="Arial"/>
              </a:rPr>
              <a:t>does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0">
                <a:latin typeface="Arial"/>
                <a:cs typeface="Arial"/>
              </a:rPr>
              <a:t>not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35">
                <a:latin typeface="Arial"/>
                <a:cs typeface="Arial"/>
              </a:rPr>
              <a:t>depend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40">
                <a:latin typeface="Arial"/>
                <a:cs typeface="Arial"/>
              </a:rPr>
              <a:t>on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35">
                <a:latin typeface="Arial"/>
                <a:cs typeface="Arial"/>
              </a:rPr>
              <a:t>progestogen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5">
                <a:latin typeface="Arial"/>
                <a:cs typeface="Arial"/>
              </a:rPr>
              <a:t>type</a:t>
            </a:r>
            <a:endParaRPr sz="25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36558" y="6302045"/>
            <a:ext cx="838200" cy="8381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4545795" y="6904713"/>
            <a:ext cx="491807" cy="4918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4545795" y="7410937"/>
            <a:ext cx="491807" cy="4918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mtClean="0" sz="1400" spc="35">
                <a:solidFill>
                  <a:srgbClr val="5E5E5E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29702" y="1449413"/>
            <a:ext cx="10092690" cy="7620634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5826125">
              <a:lnSpc>
                <a:spcPct val="100000"/>
              </a:lnSpc>
            </a:pPr>
            <a:r>
              <a:rPr dirty="0" smtClean="0" sz="2500">
                <a:solidFill>
                  <a:srgbClr val="AE0428"/>
                </a:solidFill>
                <a:latin typeface="Arial"/>
                <a:cs typeface="Arial"/>
              </a:rPr>
              <a:t>U</a:t>
            </a:r>
            <a:r>
              <a:rPr dirty="0" smtClean="0" sz="2500" spc="120">
                <a:solidFill>
                  <a:srgbClr val="AE0428"/>
                </a:solidFill>
                <a:latin typeface="Arial"/>
                <a:cs typeface="Arial"/>
              </a:rPr>
              <a:t>n</a:t>
            </a:r>
            <a:r>
              <a:rPr dirty="0" smtClean="0" sz="2500" spc="75">
                <a:solidFill>
                  <a:srgbClr val="AE0428"/>
                </a:solidFill>
                <a:latin typeface="Arial"/>
                <a:cs typeface="Arial"/>
              </a:rPr>
              <a:t>s</a:t>
            </a:r>
            <a:r>
              <a:rPr dirty="0" smtClean="0" sz="2500" spc="35">
                <a:solidFill>
                  <a:srgbClr val="AE0428"/>
                </a:solidFill>
                <a:latin typeface="Arial"/>
                <a:cs typeface="Arial"/>
              </a:rPr>
              <a:t>c</a:t>
            </a:r>
            <a:r>
              <a:rPr dirty="0" smtClean="0" sz="2500" spc="10">
                <a:solidFill>
                  <a:srgbClr val="AE0428"/>
                </a:solidFill>
                <a:latin typeface="Arial"/>
                <a:cs typeface="Arial"/>
              </a:rPr>
              <a:t>he</a:t>
            </a:r>
            <a:r>
              <a:rPr dirty="0" smtClean="0" sz="2500" spc="90">
                <a:solidFill>
                  <a:srgbClr val="AE0428"/>
                </a:solidFill>
                <a:latin typeface="Arial"/>
                <a:cs typeface="Arial"/>
              </a:rPr>
              <a:t>d</a:t>
            </a:r>
            <a:r>
              <a:rPr dirty="0" smtClean="0" sz="2500" spc="135">
                <a:solidFill>
                  <a:srgbClr val="AE0428"/>
                </a:solidFill>
                <a:latin typeface="Arial"/>
                <a:cs typeface="Arial"/>
              </a:rPr>
              <a:t>u</a:t>
            </a:r>
            <a:r>
              <a:rPr dirty="0" smtClean="0" sz="2500" spc="15">
                <a:solidFill>
                  <a:srgbClr val="AE0428"/>
                </a:solidFill>
                <a:latin typeface="Arial"/>
                <a:cs typeface="Arial"/>
              </a:rPr>
              <a:t>le</a:t>
            </a:r>
            <a:r>
              <a:rPr dirty="0" smtClean="0" sz="2500" spc="95">
                <a:solidFill>
                  <a:srgbClr val="AE0428"/>
                </a:solidFill>
                <a:latin typeface="Arial"/>
                <a:cs typeface="Arial"/>
              </a:rPr>
              <a:t>d</a:t>
            </a:r>
            <a:r>
              <a:rPr dirty="0" smtClean="0" sz="2500" spc="85">
                <a:solidFill>
                  <a:srgbClr val="AE0428"/>
                </a:solidFill>
                <a:latin typeface="Arial"/>
                <a:cs typeface="Arial"/>
              </a:rPr>
              <a:t> </a:t>
            </a:r>
            <a:r>
              <a:rPr dirty="0" smtClean="0" sz="2500" spc="65">
                <a:solidFill>
                  <a:srgbClr val="AE0428"/>
                </a:solidFill>
                <a:latin typeface="Arial"/>
                <a:cs typeface="Arial"/>
              </a:rPr>
              <a:t>b</a:t>
            </a:r>
            <a:r>
              <a:rPr dirty="0" smtClean="0" sz="2500" spc="15">
                <a:solidFill>
                  <a:srgbClr val="AE0428"/>
                </a:solidFill>
                <a:latin typeface="Arial"/>
                <a:cs typeface="Arial"/>
              </a:rPr>
              <a:t>le</a:t>
            </a:r>
            <a:r>
              <a:rPr dirty="0" smtClean="0" sz="2500" spc="-70">
                <a:solidFill>
                  <a:srgbClr val="AE0428"/>
                </a:solidFill>
                <a:latin typeface="Arial"/>
                <a:cs typeface="Arial"/>
              </a:rPr>
              <a:t>e</a:t>
            </a:r>
            <a:r>
              <a:rPr dirty="0" smtClean="0" sz="2500" spc="90">
                <a:solidFill>
                  <a:srgbClr val="AE0428"/>
                </a:solidFill>
                <a:latin typeface="Arial"/>
                <a:cs typeface="Arial"/>
              </a:rPr>
              <a:t>d</a:t>
            </a:r>
            <a:r>
              <a:rPr dirty="0" smtClean="0" sz="2500" spc="175">
                <a:solidFill>
                  <a:srgbClr val="AE0428"/>
                </a:solidFill>
                <a:latin typeface="Arial"/>
                <a:cs typeface="Arial"/>
              </a:rPr>
              <a:t>in</a:t>
            </a:r>
            <a:r>
              <a:rPr dirty="0" smtClean="0" sz="2500" spc="55">
                <a:solidFill>
                  <a:srgbClr val="AE0428"/>
                </a:solidFill>
                <a:latin typeface="Arial"/>
                <a:cs typeface="Arial"/>
              </a:rPr>
              <a:t>g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38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lvl="1" marL="753745" indent="-741680">
              <a:lnSpc>
                <a:spcPct val="100000"/>
              </a:lnSpc>
              <a:buFont typeface="Arial"/>
              <a:buAutoNum type="arabicPlain" startAt="18"/>
              <a:tabLst>
                <a:tab pos="753745" algn="l"/>
              </a:tabLst>
            </a:pPr>
            <a:r>
              <a:rPr dirty="0" smtClean="0" sz="2300" spc="-45">
                <a:latin typeface="Arial"/>
                <a:cs typeface="Arial"/>
              </a:rPr>
              <a:t>%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20">
                <a:latin typeface="Arial"/>
                <a:cs typeface="Arial"/>
              </a:rPr>
              <a:t>per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25">
                <a:latin typeface="Arial"/>
                <a:cs typeface="Arial"/>
              </a:rPr>
              <a:t>cycle</a:t>
            </a:r>
            <a:endParaRPr sz="2300">
              <a:latin typeface="Arial"/>
              <a:cs typeface="Arial"/>
            </a:endParaRPr>
          </a:p>
          <a:p>
            <a:pPr marL="12700" marR="2529205">
              <a:lnSpc>
                <a:spcPct val="173900"/>
              </a:lnSpc>
            </a:pPr>
            <a:r>
              <a:rPr dirty="0" smtClean="0" sz="2300" spc="120">
                <a:latin typeface="Arial"/>
                <a:cs typeface="Arial"/>
              </a:rPr>
              <a:t>Decrease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70">
                <a:latin typeface="Arial"/>
                <a:cs typeface="Arial"/>
              </a:rPr>
              <a:t>with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50">
                <a:latin typeface="Arial"/>
                <a:cs typeface="Arial"/>
              </a:rPr>
              <a:t>time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00">
                <a:latin typeface="Arial"/>
                <a:cs typeface="Arial"/>
              </a:rPr>
              <a:t>and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30">
                <a:latin typeface="Arial"/>
                <a:cs typeface="Arial"/>
              </a:rPr>
              <a:t>more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90">
                <a:latin typeface="Arial"/>
                <a:cs typeface="Arial"/>
              </a:rPr>
              <a:t>likely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85">
                <a:latin typeface="Arial"/>
                <a:cs typeface="Arial"/>
              </a:rPr>
              <a:t>in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70">
                <a:latin typeface="Arial"/>
                <a:cs typeface="Arial"/>
              </a:rPr>
              <a:t>the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25">
                <a:latin typeface="Arial"/>
                <a:cs typeface="Arial"/>
              </a:rPr>
              <a:t>first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25">
                <a:latin typeface="Arial"/>
                <a:cs typeface="Arial"/>
              </a:rPr>
              <a:t>cycle</a:t>
            </a:r>
            <a:r>
              <a:rPr dirty="0" smtClean="0" sz="2300" spc="75">
                <a:latin typeface="Arial"/>
                <a:cs typeface="Arial"/>
              </a:rPr>
              <a:t> </a:t>
            </a:r>
            <a:r>
              <a:rPr dirty="0" smtClean="0" sz="2300" spc="-30">
                <a:latin typeface="Arial"/>
                <a:cs typeface="Arial"/>
              </a:rPr>
              <a:t>Some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40">
                <a:latin typeface="Arial"/>
                <a:cs typeface="Arial"/>
              </a:rPr>
              <a:t>show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70">
                <a:latin typeface="Arial"/>
                <a:cs typeface="Arial"/>
              </a:rPr>
              <a:t>the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20">
                <a:latin typeface="Arial"/>
                <a:cs typeface="Arial"/>
              </a:rPr>
              <a:t>improvement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65">
                <a:latin typeface="Arial"/>
                <a:cs typeface="Arial"/>
              </a:rPr>
              <a:t>over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70">
                <a:latin typeface="Arial"/>
                <a:cs typeface="Arial"/>
              </a:rPr>
              <a:t>the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25">
                <a:latin typeface="Arial"/>
                <a:cs typeface="Arial"/>
              </a:rPr>
              <a:t>first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60">
                <a:latin typeface="Arial"/>
                <a:cs typeface="Arial"/>
              </a:rPr>
              <a:t>3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50">
                <a:latin typeface="Arial"/>
                <a:cs typeface="Arial"/>
              </a:rPr>
              <a:t>months</a:t>
            </a:r>
            <a:endParaRPr sz="23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39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sz="2300" spc="125">
                <a:latin typeface="Arial"/>
                <a:cs typeface="Arial"/>
              </a:rPr>
              <a:t>Lower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85">
                <a:latin typeface="Arial"/>
                <a:cs typeface="Arial"/>
              </a:rPr>
              <a:t>dose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60">
                <a:latin typeface="Arial"/>
                <a:cs typeface="Arial"/>
              </a:rPr>
              <a:t>of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-229">
                <a:latin typeface="Arial"/>
                <a:cs typeface="Arial"/>
              </a:rPr>
              <a:t>EE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70">
                <a:latin typeface="Arial"/>
                <a:cs typeface="Arial"/>
              </a:rPr>
              <a:t>is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30">
                <a:latin typeface="Arial"/>
                <a:cs typeface="Arial"/>
              </a:rPr>
              <a:t>more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90">
                <a:latin typeface="Arial"/>
                <a:cs typeface="Arial"/>
              </a:rPr>
              <a:t>likely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20">
                <a:latin typeface="Arial"/>
                <a:cs typeface="Arial"/>
              </a:rPr>
              <a:t>to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30">
                <a:latin typeface="Arial"/>
                <a:cs typeface="Arial"/>
              </a:rPr>
              <a:t>associated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70">
                <a:latin typeface="Arial"/>
                <a:cs typeface="Arial"/>
              </a:rPr>
              <a:t>with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14">
                <a:latin typeface="Arial"/>
                <a:cs typeface="Arial"/>
              </a:rPr>
              <a:t>bleeding</a:t>
            </a:r>
            <a:endParaRPr sz="2300">
              <a:latin typeface="Arial"/>
              <a:cs typeface="Arial"/>
            </a:endParaRPr>
          </a:p>
          <a:p>
            <a:pPr marL="12700" marR="12700">
              <a:lnSpc>
                <a:spcPct val="173900"/>
              </a:lnSpc>
            </a:pPr>
            <a:r>
              <a:rPr dirty="0" smtClean="0" sz="2300" spc="95">
                <a:latin typeface="Arial"/>
                <a:cs typeface="Arial"/>
              </a:rPr>
              <a:t>Extended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35">
                <a:latin typeface="Arial"/>
                <a:cs typeface="Arial"/>
              </a:rPr>
              <a:t>or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75">
                <a:latin typeface="Arial"/>
                <a:cs typeface="Arial"/>
              </a:rPr>
              <a:t>continuous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90">
                <a:latin typeface="Arial"/>
                <a:cs typeface="Arial"/>
              </a:rPr>
              <a:t>regimens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95">
                <a:latin typeface="Arial"/>
                <a:cs typeface="Arial"/>
              </a:rPr>
              <a:t>could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20">
                <a:latin typeface="Arial"/>
                <a:cs typeface="Arial"/>
              </a:rPr>
              <a:t>offer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30">
                <a:latin typeface="Arial"/>
                <a:cs typeface="Arial"/>
              </a:rPr>
              <a:t>less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55">
                <a:latin typeface="Arial"/>
                <a:cs typeface="Arial"/>
              </a:rPr>
              <a:t>unschedule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14">
                <a:latin typeface="Arial"/>
                <a:cs typeface="Arial"/>
              </a:rPr>
              <a:t>bleeding</a:t>
            </a:r>
            <a:r>
              <a:rPr dirty="0" smtClean="0" sz="2300" spc="70">
                <a:latin typeface="Arial"/>
                <a:cs typeface="Arial"/>
              </a:rPr>
              <a:t> </a:t>
            </a:r>
            <a:r>
              <a:rPr dirty="0" smtClean="0" sz="2300" spc="130">
                <a:latin typeface="Arial"/>
                <a:cs typeface="Arial"/>
              </a:rPr>
              <a:t>Trial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00">
                <a:latin typeface="Arial"/>
                <a:cs typeface="Arial"/>
              </a:rPr>
              <a:t>and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70">
                <a:latin typeface="Arial"/>
                <a:cs typeface="Arial"/>
              </a:rPr>
              <a:t>error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40">
                <a:latin typeface="Arial"/>
                <a:cs typeface="Arial"/>
              </a:rPr>
              <a:t>for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14">
                <a:latin typeface="Arial"/>
                <a:cs typeface="Arial"/>
              </a:rPr>
              <a:t>individual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40">
                <a:latin typeface="Arial"/>
                <a:cs typeface="Arial"/>
              </a:rPr>
              <a:t>woman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5">
                <a:latin typeface="Arial"/>
                <a:cs typeface="Arial"/>
              </a:rPr>
              <a:t>may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50">
                <a:latin typeface="Arial"/>
                <a:cs typeface="Arial"/>
              </a:rPr>
              <a:t>be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70">
                <a:latin typeface="Arial"/>
                <a:cs typeface="Arial"/>
              </a:rPr>
              <a:t>the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60">
                <a:latin typeface="Arial"/>
                <a:cs typeface="Arial"/>
              </a:rPr>
              <a:t>best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55">
                <a:latin typeface="Arial"/>
                <a:cs typeface="Arial"/>
              </a:rPr>
              <a:t>approach</a:t>
            </a:r>
            <a:endParaRPr sz="23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400"/>
              </a:lnSpc>
              <a:spcBef>
                <a:spcPts val="78"/>
              </a:spcBef>
            </a:pPr>
            <a:endParaRPr sz="1400"/>
          </a:p>
          <a:p>
            <a:pPr marL="6383020">
              <a:lnSpc>
                <a:spcPct val="100000"/>
              </a:lnSpc>
            </a:pPr>
            <a:r>
              <a:rPr dirty="0" smtClean="0" sz="2200" spc="85" u="heavy">
                <a:latin typeface="Arial"/>
                <a:cs typeface="Arial"/>
              </a:rPr>
              <a:t>Cautions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9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 algn="r" lvl="2" marL="7068820" marR="1470025" indent="-228600">
              <a:lnSpc>
                <a:spcPct val="100000"/>
              </a:lnSpc>
              <a:buFont typeface="Arial"/>
              <a:buChar char="•"/>
              <a:tabLst>
                <a:tab pos="7068820" algn="l"/>
              </a:tabLst>
            </a:pPr>
            <a:r>
              <a:rPr dirty="0" smtClean="0" sz="2200" spc="55">
                <a:latin typeface="Arial"/>
                <a:cs typeface="Arial"/>
              </a:rPr>
              <a:t>Missed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75">
                <a:latin typeface="Arial"/>
                <a:cs typeface="Arial"/>
              </a:rPr>
              <a:t>pills</a:t>
            </a:r>
            <a:endParaRPr sz="2200">
              <a:latin typeface="Arial"/>
              <a:cs typeface="Arial"/>
            </a:endParaRPr>
          </a:p>
          <a:p>
            <a:pPr lvl="2">
              <a:lnSpc>
                <a:spcPts val="700"/>
              </a:lnSpc>
              <a:spcBef>
                <a:spcPts val="9"/>
              </a:spcBef>
              <a:buFont typeface="Arial"/>
              <a:buChar char="•"/>
            </a:pPr>
            <a:endParaRPr sz="700"/>
          </a:p>
          <a:p>
            <a:pPr lvl="2"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 algn="r" lvl="2" marL="7068820" marR="1583690" indent="-228600">
              <a:lnSpc>
                <a:spcPct val="100000"/>
              </a:lnSpc>
              <a:buFont typeface="Arial"/>
              <a:buChar char="•"/>
              <a:tabLst>
                <a:tab pos="7068820" algn="l"/>
              </a:tabLst>
            </a:pPr>
            <a:r>
              <a:rPr dirty="0" smtClean="0" sz="2200" spc="80">
                <a:latin typeface="Arial"/>
                <a:cs typeface="Arial"/>
              </a:rPr>
              <a:t>Pregnancy</a:t>
            </a:r>
            <a:endParaRPr sz="2200">
              <a:latin typeface="Arial"/>
              <a:cs typeface="Arial"/>
            </a:endParaRPr>
          </a:p>
          <a:p>
            <a:pPr lvl="2">
              <a:lnSpc>
                <a:spcPts val="700"/>
              </a:lnSpc>
              <a:spcBef>
                <a:spcPts val="9"/>
              </a:spcBef>
              <a:buFont typeface="Arial"/>
              <a:buChar char="•"/>
            </a:pPr>
            <a:endParaRPr sz="700"/>
          </a:p>
          <a:p>
            <a:pPr lvl="2"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 algn="r" lvl="2" marL="7068820" marR="442595" indent="-228600">
              <a:lnSpc>
                <a:spcPct val="100000"/>
              </a:lnSpc>
              <a:buFont typeface="Arial"/>
              <a:buChar char="•"/>
              <a:tabLst>
                <a:tab pos="7068820" algn="l"/>
              </a:tabLst>
            </a:pPr>
            <a:r>
              <a:rPr dirty="0" smtClean="0" sz="2200" spc="135">
                <a:latin typeface="Arial"/>
                <a:cs typeface="Arial"/>
              </a:rPr>
              <a:t>Cervical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05">
                <a:latin typeface="Arial"/>
                <a:cs typeface="Arial"/>
              </a:rPr>
              <a:t>pathology</a:t>
            </a:r>
            <a:endParaRPr sz="2200">
              <a:latin typeface="Arial"/>
              <a:cs typeface="Arial"/>
            </a:endParaRPr>
          </a:p>
          <a:p>
            <a:pPr lvl="2">
              <a:lnSpc>
                <a:spcPts val="700"/>
              </a:lnSpc>
              <a:spcBef>
                <a:spcPts val="9"/>
              </a:spcBef>
              <a:buFont typeface="Arial"/>
              <a:buChar char="•"/>
            </a:pPr>
            <a:endParaRPr sz="700"/>
          </a:p>
          <a:p>
            <a:pPr lvl="2"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 algn="r" lvl="2" marL="7068820" marR="2382520" indent="-228600">
              <a:lnSpc>
                <a:spcPct val="100000"/>
              </a:lnSpc>
              <a:buFont typeface="Arial"/>
              <a:buChar char="•"/>
              <a:tabLst>
                <a:tab pos="7068820" algn="l"/>
              </a:tabLst>
            </a:pPr>
            <a:r>
              <a:rPr dirty="0" smtClean="0" sz="2200" spc="-125">
                <a:latin typeface="Arial"/>
                <a:cs typeface="Arial"/>
              </a:rPr>
              <a:t>STDs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7058" y="574428"/>
            <a:ext cx="2992755" cy="728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Si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d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effe</a:t>
            </a:r>
            <a:r>
              <a:rPr dirty="0" smtClean="0" sz="4800" spc="-1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ts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36341" y="6548634"/>
            <a:ext cx="2812166" cy="28121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7253960" y="6388676"/>
            <a:ext cx="4110438" cy="2790388"/>
          </a:xfrm>
          <a:custGeom>
            <a:avLst/>
            <a:gdLst/>
            <a:ahLst/>
            <a:cxnLst/>
            <a:rect l="l" t="t" r="r" b="b"/>
            <a:pathLst>
              <a:path w="4110438" h="2790388">
                <a:moveTo>
                  <a:pt x="741350" y="0"/>
                </a:moveTo>
                <a:lnTo>
                  <a:pt x="3369089" y="0"/>
                </a:lnTo>
                <a:lnTo>
                  <a:pt x="3401074" y="4"/>
                </a:lnTo>
                <a:lnTo>
                  <a:pt x="3461258" y="122"/>
                </a:lnTo>
                <a:lnTo>
                  <a:pt x="3516614" y="567"/>
                </a:lnTo>
                <a:lnTo>
                  <a:pt x="3567400" y="1557"/>
                </a:lnTo>
                <a:lnTo>
                  <a:pt x="3613880" y="3310"/>
                </a:lnTo>
                <a:lnTo>
                  <a:pt x="3656312" y="6044"/>
                </a:lnTo>
                <a:lnTo>
                  <a:pt x="3694960" y="9976"/>
                </a:lnTo>
                <a:lnTo>
                  <a:pt x="3746405" y="18600"/>
                </a:lnTo>
                <a:lnTo>
                  <a:pt x="3790801" y="31147"/>
                </a:lnTo>
                <a:lnTo>
                  <a:pt x="3840994" y="51595"/>
                </a:lnTo>
                <a:lnTo>
                  <a:pt x="3876046" y="69891"/>
                </a:lnTo>
                <a:lnTo>
                  <a:pt x="3909182" y="91059"/>
                </a:lnTo>
                <a:lnTo>
                  <a:pt x="3940242" y="114938"/>
                </a:lnTo>
                <a:lnTo>
                  <a:pt x="3969068" y="141370"/>
                </a:lnTo>
                <a:lnTo>
                  <a:pt x="3995500" y="170196"/>
                </a:lnTo>
                <a:lnTo>
                  <a:pt x="4019380" y="201257"/>
                </a:lnTo>
                <a:lnTo>
                  <a:pt x="4040547" y="234392"/>
                </a:lnTo>
                <a:lnTo>
                  <a:pt x="4058843" y="269444"/>
                </a:lnTo>
                <a:lnTo>
                  <a:pt x="4074109" y="306253"/>
                </a:lnTo>
                <a:lnTo>
                  <a:pt x="4088127" y="348495"/>
                </a:lnTo>
                <a:lnTo>
                  <a:pt x="4097977" y="397492"/>
                </a:lnTo>
                <a:lnTo>
                  <a:pt x="4104394" y="454126"/>
                </a:lnTo>
                <a:lnTo>
                  <a:pt x="4107128" y="496559"/>
                </a:lnTo>
                <a:lnTo>
                  <a:pt x="4108881" y="543038"/>
                </a:lnTo>
                <a:lnTo>
                  <a:pt x="4109871" y="593825"/>
                </a:lnTo>
                <a:lnTo>
                  <a:pt x="4110316" y="649180"/>
                </a:lnTo>
                <a:lnTo>
                  <a:pt x="4110434" y="709365"/>
                </a:lnTo>
                <a:lnTo>
                  <a:pt x="4110438" y="741350"/>
                </a:lnTo>
                <a:lnTo>
                  <a:pt x="4110438" y="2049037"/>
                </a:lnTo>
                <a:lnTo>
                  <a:pt x="4110402" y="2111734"/>
                </a:lnTo>
                <a:lnTo>
                  <a:pt x="4110148" y="2169472"/>
                </a:lnTo>
                <a:lnTo>
                  <a:pt x="4109457" y="2222510"/>
                </a:lnTo>
                <a:lnTo>
                  <a:pt x="4108113" y="2271111"/>
                </a:lnTo>
                <a:lnTo>
                  <a:pt x="4105897" y="2315534"/>
                </a:lnTo>
                <a:lnTo>
                  <a:pt x="4102591" y="2356042"/>
                </a:lnTo>
                <a:lnTo>
                  <a:pt x="4095112" y="2410032"/>
                </a:lnTo>
                <a:lnTo>
                  <a:pt x="4083954" y="2456680"/>
                </a:lnTo>
                <a:lnTo>
                  <a:pt x="4066865" y="2502749"/>
                </a:lnTo>
                <a:lnTo>
                  <a:pt x="4050064" y="2538698"/>
                </a:lnTo>
                <a:lnTo>
                  <a:pt x="4030312" y="2572812"/>
                </a:lnTo>
                <a:lnTo>
                  <a:pt x="4007769" y="2604930"/>
                </a:lnTo>
                <a:lnTo>
                  <a:pt x="3982593" y="2634893"/>
                </a:lnTo>
                <a:lnTo>
                  <a:pt x="3954944" y="2662542"/>
                </a:lnTo>
                <a:lnTo>
                  <a:pt x="3924981" y="2687717"/>
                </a:lnTo>
                <a:lnTo>
                  <a:pt x="3892863" y="2710261"/>
                </a:lnTo>
                <a:lnTo>
                  <a:pt x="3858750" y="2730013"/>
                </a:lnTo>
                <a:lnTo>
                  <a:pt x="3822799" y="2746814"/>
                </a:lnTo>
                <a:lnTo>
                  <a:pt x="3776731" y="2763903"/>
                </a:lnTo>
                <a:lnTo>
                  <a:pt x="3730083" y="2775061"/>
                </a:lnTo>
                <a:lnTo>
                  <a:pt x="3676093" y="2782540"/>
                </a:lnTo>
                <a:lnTo>
                  <a:pt x="3635585" y="2785846"/>
                </a:lnTo>
                <a:lnTo>
                  <a:pt x="3591162" y="2788063"/>
                </a:lnTo>
                <a:lnTo>
                  <a:pt x="3542562" y="2789407"/>
                </a:lnTo>
                <a:lnTo>
                  <a:pt x="3489523" y="2790097"/>
                </a:lnTo>
                <a:lnTo>
                  <a:pt x="3431786" y="2790351"/>
                </a:lnTo>
                <a:lnTo>
                  <a:pt x="3369089" y="2790388"/>
                </a:lnTo>
                <a:lnTo>
                  <a:pt x="741350" y="2790388"/>
                </a:lnTo>
                <a:lnTo>
                  <a:pt x="678652" y="2790351"/>
                </a:lnTo>
                <a:lnTo>
                  <a:pt x="620915" y="2790097"/>
                </a:lnTo>
                <a:lnTo>
                  <a:pt x="567877" y="2789407"/>
                </a:lnTo>
                <a:lnTo>
                  <a:pt x="519276" y="2788063"/>
                </a:lnTo>
                <a:lnTo>
                  <a:pt x="474853" y="2785846"/>
                </a:lnTo>
                <a:lnTo>
                  <a:pt x="434345" y="2782540"/>
                </a:lnTo>
                <a:lnTo>
                  <a:pt x="380355" y="2775061"/>
                </a:lnTo>
                <a:lnTo>
                  <a:pt x="333707" y="2763903"/>
                </a:lnTo>
                <a:lnTo>
                  <a:pt x="287639" y="2746814"/>
                </a:lnTo>
                <a:lnTo>
                  <a:pt x="251689" y="2730013"/>
                </a:lnTo>
                <a:lnTo>
                  <a:pt x="217575" y="2710261"/>
                </a:lnTo>
                <a:lnTo>
                  <a:pt x="185457" y="2687717"/>
                </a:lnTo>
                <a:lnTo>
                  <a:pt x="155494" y="2662542"/>
                </a:lnTo>
                <a:lnTo>
                  <a:pt x="127845" y="2634893"/>
                </a:lnTo>
                <a:lnTo>
                  <a:pt x="102669" y="2604930"/>
                </a:lnTo>
                <a:lnTo>
                  <a:pt x="80126" y="2572812"/>
                </a:lnTo>
                <a:lnTo>
                  <a:pt x="60374" y="2538698"/>
                </a:lnTo>
                <a:lnTo>
                  <a:pt x="43573" y="2502749"/>
                </a:lnTo>
                <a:lnTo>
                  <a:pt x="26484" y="2456680"/>
                </a:lnTo>
                <a:lnTo>
                  <a:pt x="15326" y="2410032"/>
                </a:lnTo>
                <a:lnTo>
                  <a:pt x="7847" y="2356042"/>
                </a:lnTo>
                <a:lnTo>
                  <a:pt x="4541" y="2315534"/>
                </a:lnTo>
                <a:lnTo>
                  <a:pt x="2325" y="2271111"/>
                </a:lnTo>
                <a:lnTo>
                  <a:pt x="980" y="2222510"/>
                </a:lnTo>
                <a:lnTo>
                  <a:pt x="290" y="2169472"/>
                </a:lnTo>
                <a:lnTo>
                  <a:pt x="36" y="2111734"/>
                </a:lnTo>
                <a:lnTo>
                  <a:pt x="0" y="2049037"/>
                </a:lnTo>
                <a:lnTo>
                  <a:pt x="0" y="741350"/>
                </a:lnTo>
                <a:lnTo>
                  <a:pt x="36" y="678652"/>
                </a:lnTo>
                <a:lnTo>
                  <a:pt x="290" y="620915"/>
                </a:lnTo>
                <a:lnTo>
                  <a:pt x="980" y="567877"/>
                </a:lnTo>
                <a:lnTo>
                  <a:pt x="2325" y="519276"/>
                </a:lnTo>
                <a:lnTo>
                  <a:pt x="4541" y="474853"/>
                </a:lnTo>
                <a:lnTo>
                  <a:pt x="7847" y="434345"/>
                </a:lnTo>
                <a:lnTo>
                  <a:pt x="15326" y="380355"/>
                </a:lnTo>
                <a:lnTo>
                  <a:pt x="26484" y="333707"/>
                </a:lnTo>
                <a:lnTo>
                  <a:pt x="43573" y="287639"/>
                </a:lnTo>
                <a:lnTo>
                  <a:pt x="60374" y="251689"/>
                </a:lnTo>
                <a:lnTo>
                  <a:pt x="80126" y="217575"/>
                </a:lnTo>
                <a:lnTo>
                  <a:pt x="102669" y="185457"/>
                </a:lnTo>
                <a:lnTo>
                  <a:pt x="127845" y="155494"/>
                </a:lnTo>
                <a:lnTo>
                  <a:pt x="155494" y="127845"/>
                </a:lnTo>
                <a:lnTo>
                  <a:pt x="185457" y="102669"/>
                </a:lnTo>
                <a:lnTo>
                  <a:pt x="217575" y="80126"/>
                </a:lnTo>
                <a:lnTo>
                  <a:pt x="251689" y="60374"/>
                </a:lnTo>
                <a:lnTo>
                  <a:pt x="287639" y="43573"/>
                </a:lnTo>
                <a:lnTo>
                  <a:pt x="333707" y="26484"/>
                </a:lnTo>
                <a:lnTo>
                  <a:pt x="380355" y="15326"/>
                </a:lnTo>
                <a:lnTo>
                  <a:pt x="434345" y="7847"/>
                </a:lnTo>
                <a:lnTo>
                  <a:pt x="474853" y="4541"/>
                </a:lnTo>
                <a:lnTo>
                  <a:pt x="519276" y="2325"/>
                </a:lnTo>
                <a:lnTo>
                  <a:pt x="567877" y="980"/>
                </a:lnTo>
                <a:lnTo>
                  <a:pt x="620915" y="290"/>
                </a:lnTo>
                <a:lnTo>
                  <a:pt x="678652" y="36"/>
                </a:lnTo>
                <a:lnTo>
                  <a:pt x="741350" y="0"/>
                </a:lnTo>
                <a:close/>
              </a:path>
            </a:pathLst>
          </a:custGeom>
          <a:ln w="38100">
            <a:solidFill>
              <a:srgbClr val="FF8596"/>
            </a:solidFill>
            <a:prstDash val="lgDash"/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mtClean="0" sz="1400" spc="35">
                <a:solidFill>
                  <a:srgbClr val="5E5E5E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50887" y="1992415"/>
            <a:ext cx="9199880" cy="377444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843530">
              <a:lnSpc>
                <a:spcPct val="100000"/>
              </a:lnSpc>
            </a:pPr>
            <a:r>
              <a:rPr dirty="0" smtClean="0" sz="2700">
                <a:solidFill>
                  <a:srgbClr val="AE0428"/>
                </a:solidFill>
                <a:latin typeface="Arial"/>
                <a:cs typeface="Arial"/>
              </a:rPr>
              <a:t>He</a:t>
            </a:r>
            <a:r>
              <a:rPr dirty="0" smtClean="0" sz="2700" spc="105">
                <a:solidFill>
                  <a:srgbClr val="AE0428"/>
                </a:solidFill>
                <a:latin typeface="Arial"/>
                <a:cs typeface="Arial"/>
              </a:rPr>
              <a:t>a</a:t>
            </a:r>
            <a:r>
              <a:rPr dirty="0" smtClean="0" sz="2700" spc="100">
                <a:solidFill>
                  <a:srgbClr val="AE0428"/>
                </a:solidFill>
                <a:latin typeface="Arial"/>
                <a:cs typeface="Arial"/>
              </a:rPr>
              <a:t>d</a:t>
            </a:r>
            <a:r>
              <a:rPr dirty="0" smtClean="0" sz="2700" spc="105">
                <a:solidFill>
                  <a:srgbClr val="AE0428"/>
                </a:solidFill>
                <a:latin typeface="Arial"/>
                <a:cs typeface="Arial"/>
              </a:rPr>
              <a:t>a</a:t>
            </a:r>
            <a:r>
              <a:rPr dirty="0" smtClean="0" sz="2700" spc="40">
                <a:solidFill>
                  <a:srgbClr val="AE0428"/>
                </a:solidFill>
                <a:latin typeface="Arial"/>
                <a:cs typeface="Arial"/>
              </a:rPr>
              <a:t>c</a:t>
            </a:r>
            <a:r>
              <a:rPr dirty="0" smtClean="0" sz="2700" spc="15">
                <a:solidFill>
                  <a:srgbClr val="AE0428"/>
                </a:solidFill>
                <a:latin typeface="Arial"/>
                <a:cs typeface="Arial"/>
              </a:rPr>
              <a:t>he</a:t>
            </a:r>
            <a:endParaRPr sz="270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46"/>
              </a:spcBef>
            </a:pPr>
            <a:endParaRPr sz="85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 marR="783590">
              <a:lnSpc>
                <a:spcPct val="163000"/>
              </a:lnSpc>
            </a:pPr>
            <a:r>
              <a:rPr dirty="0" smtClean="0" sz="2300" spc="114">
                <a:latin typeface="Arial"/>
                <a:cs typeface="Arial"/>
              </a:rPr>
              <a:t>Headache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70">
                <a:latin typeface="Arial"/>
                <a:cs typeface="Arial"/>
              </a:rPr>
              <a:t>is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50">
                <a:latin typeface="Arial"/>
                <a:cs typeface="Arial"/>
              </a:rPr>
              <a:t>frequently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20">
                <a:latin typeface="Arial"/>
                <a:cs typeface="Arial"/>
              </a:rPr>
              <a:t>reported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60">
                <a:latin typeface="Arial"/>
                <a:cs typeface="Arial"/>
              </a:rPr>
              <a:t>as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50">
                <a:latin typeface="Arial"/>
                <a:cs typeface="Arial"/>
              </a:rPr>
              <a:t>a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14">
                <a:latin typeface="Arial"/>
                <a:cs typeface="Arial"/>
              </a:rPr>
              <a:t>side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25">
                <a:latin typeface="Arial"/>
                <a:cs typeface="Arial"/>
              </a:rPr>
              <a:t>effect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60">
                <a:latin typeface="Arial"/>
                <a:cs typeface="Arial"/>
              </a:rPr>
              <a:t>of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-20">
                <a:latin typeface="Arial"/>
                <a:cs typeface="Arial"/>
              </a:rPr>
              <a:t>COC</a:t>
            </a:r>
            <a:r>
              <a:rPr dirty="0" smtClean="0" sz="2300" spc="-10">
                <a:latin typeface="Arial"/>
                <a:cs typeface="Arial"/>
              </a:rPr>
              <a:t> </a:t>
            </a:r>
            <a:r>
              <a:rPr dirty="0" smtClean="0" sz="2300" spc="155">
                <a:latin typeface="Arial"/>
                <a:cs typeface="Arial"/>
              </a:rPr>
              <a:t>Often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30">
                <a:latin typeface="Arial"/>
                <a:cs typeface="Arial"/>
              </a:rPr>
              <a:t>associated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70">
                <a:latin typeface="Arial"/>
                <a:cs typeface="Arial"/>
              </a:rPr>
              <a:t>with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35">
                <a:latin typeface="Arial"/>
                <a:cs typeface="Arial"/>
              </a:rPr>
              <a:t>hormone-free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55">
                <a:latin typeface="Arial"/>
                <a:cs typeface="Arial"/>
              </a:rPr>
              <a:t>interval&amp;early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95">
                <a:latin typeface="Arial"/>
                <a:cs typeface="Arial"/>
              </a:rPr>
              <a:t>cycles</a:t>
            </a:r>
            <a:endParaRPr sz="2300">
              <a:latin typeface="Arial"/>
              <a:cs typeface="Arial"/>
            </a:endParaRPr>
          </a:p>
          <a:p>
            <a:pPr marL="12700" marR="12700">
              <a:lnSpc>
                <a:spcPct val="163000"/>
              </a:lnSpc>
            </a:pPr>
            <a:r>
              <a:rPr dirty="0" smtClean="0" sz="2300" spc="95">
                <a:latin typeface="Arial"/>
                <a:cs typeface="Arial"/>
              </a:rPr>
              <a:t>Extended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235">
                <a:latin typeface="Arial"/>
                <a:cs typeface="Arial"/>
              </a:rPr>
              <a:t>or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75">
                <a:latin typeface="Arial"/>
                <a:cs typeface="Arial"/>
              </a:rPr>
              <a:t>continuous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14">
                <a:latin typeface="Arial"/>
                <a:cs typeface="Arial"/>
              </a:rPr>
              <a:t>regimen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60">
                <a:latin typeface="Arial"/>
                <a:cs typeface="Arial"/>
              </a:rPr>
              <a:t>reduce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45">
                <a:latin typeface="Arial"/>
                <a:cs typeface="Arial"/>
              </a:rPr>
              <a:t>frequency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60">
                <a:latin typeface="Arial"/>
                <a:cs typeface="Arial"/>
              </a:rPr>
              <a:t>of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25">
                <a:latin typeface="Arial"/>
                <a:cs typeface="Arial"/>
              </a:rPr>
              <a:t>headache</a:t>
            </a:r>
            <a:r>
              <a:rPr dirty="0" smtClean="0" sz="2300" spc="60">
                <a:latin typeface="Arial"/>
                <a:cs typeface="Arial"/>
              </a:rPr>
              <a:t> </a:t>
            </a:r>
            <a:r>
              <a:rPr dirty="0" smtClean="0" sz="2300" spc="45">
                <a:latin typeface="Arial"/>
                <a:cs typeface="Arial"/>
              </a:rPr>
              <a:t>A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14">
                <a:latin typeface="Arial"/>
                <a:cs typeface="Arial"/>
              </a:rPr>
              <a:t>reason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60">
                <a:latin typeface="Arial"/>
                <a:cs typeface="Arial"/>
              </a:rPr>
              <a:t>of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20">
                <a:latin typeface="Arial"/>
                <a:cs typeface="Arial"/>
              </a:rPr>
              <a:t>discontinuation</a:t>
            </a:r>
            <a:endParaRPr sz="23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39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sz="2300" spc="114">
                <a:latin typeface="Arial"/>
                <a:cs typeface="Arial"/>
              </a:rPr>
              <a:t>Headache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60">
                <a:latin typeface="Arial"/>
                <a:cs typeface="Arial"/>
              </a:rPr>
              <a:t>also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35">
                <a:latin typeface="Arial"/>
                <a:cs typeface="Arial"/>
              </a:rPr>
              <a:t>occurs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70">
                <a:latin typeface="Arial"/>
                <a:cs typeface="Arial"/>
              </a:rPr>
              <a:t>with</a:t>
            </a:r>
            <a:r>
              <a:rPr dirty="0" smtClean="0" sz="2300" spc="95">
                <a:latin typeface="Arial"/>
                <a:cs typeface="Arial"/>
              </a:rPr>
              <a:t> </a:t>
            </a:r>
            <a:r>
              <a:rPr dirty="0" smtClean="0" sz="2300" spc="135">
                <a:latin typeface="Arial"/>
                <a:cs typeface="Arial"/>
              </a:rPr>
              <a:t>placebo</a:t>
            </a:r>
            <a:endParaRPr sz="2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7058" y="574428"/>
            <a:ext cx="2992755" cy="728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Si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d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effe</a:t>
            </a:r>
            <a:r>
              <a:rPr dirty="0" smtClean="0" sz="4800" spc="-1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ts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4556" y="3217993"/>
            <a:ext cx="2438335" cy="2438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1788396" y="7030371"/>
            <a:ext cx="10026376" cy="495300"/>
          </a:xfrm>
          <a:custGeom>
            <a:avLst/>
            <a:gdLst/>
            <a:ahLst/>
            <a:cxnLst/>
            <a:rect l="l" t="t" r="r" b="b"/>
            <a:pathLst>
              <a:path w="10026376" h="495300">
                <a:moveTo>
                  <a:pt x="0" y="495300"/>
                </a:moveTo>
                <a:lnTo>
                  <a:pt x="10026376" y="495300"/>
                </a:lnTo>
                <a:lnTo>
                  <a:pt x="10026376" y="0"/>
                </a:lnTo>
                <a:lnTo>
                  <a:pt x="0" y="0"/>
                </a:lnTo>
                <a:lnTo>
                  <a:pt x="0" y="495300"/>
                </a:lnTo>
                <a:close/>
              </a:path>
            </a:pathLst>
          </a:custGeom>
          <a:solidFill>
            <a:srgbClr val="BAC1F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846096" y="7093872"/>
            <a:ext cx="9911080" cy="37655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400" spc="114">
                <a:latin typeface="Arial"/>
                <a:cs typeface="Arial"/>
              </a:rPr>
              <a:t>Systematic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70">
                <a:latin typeface="Arial"/>
                <a:cs typeface="Arial"/>
              </a:rPr>
              <a:t>review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-114">
                <a:latin typeface="Arial"/>
                <a:cs typeface="Arial"/>
              </a:rPr>
              <a:t>&gt;&gt;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60">
                <a:latin typeface="Arial"/>
                <a:cs typeface="Arial"/>
              </a:rPr>
              <a:t>No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20">
                <a:latin typeface="Arial"/>
                <a:cs typeface="Arial"/>
              </a:rPr>
              <a:t>association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55">
                <a:latin typeface="Arial"/>
                <a:cs typeface="Arial"/>
              </a:rPr>
              <a:t>between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-20">
                <a:latin typeface="Arial"/>
                <a:cs typeface="Arial"/>
              </a:rPr>
              <a:t>COC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05">
                <a:latin typeface="Arial"/>
                <a:cs typeface="Arial"/>
              </a:rPr>
              <a:t>and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30">
                <a:latin typeface="Arial"/>
                <a:cs typeface="Arial"/>
              </a:rPr>
              <a:t>headache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mtClean="0" sz="1400" spc="35">
                <a:solidFill>
                  <a:srgbClr val="5E5E5E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269300" y="6003185"/>
            <a:ext cx="2354394" cy="1022350"/>
          </a:xfrm>
          <a:custGeom>
            <a:avLst/>
            <a:gdLst/>
            <a:ahLst/>
            <a:cxnLst/>
            <a:rect l="l" t="t" r="r" b="b"/>
            <a:pathLst>
              <a:path w="2354394" h="1022350">
                <a:moveTo>
                  <a:pt x="1177197" y="0"/>
                </a:moveTo>
                <a:lnTo>
                  <a:pt x="1086887" y="1497"/>
                </a:lnTo>
                <a:lnTo>
                  <a:pt x="997005" y="5988"/>
                </a:lnTo>
                <a:lnTo>
                  <a:pt x="907981" y="13474"/>
                </a:lnTo>
                <a:lnTo>
                  <a:pt x="820242" y="23955"/>
                </a:lnTo>
                <a:lnTo>
                  <a:pt x="734216" y="37429"/>
                </a:lnTo>
                <a:lnTo>
                  <a:pt x="650333" y="53899"/>
                </a:lnTo>
                <a:lnTo>
                  <a:pt x="569021" y="73362"/>
                </a:lnTo>
                <a:lnTo>
                  <a:pt x="490708" y="95820"/>
                </a:lnTo>
                <a:lnTo>
                  <a:pt x="415822" y="121272"/>
                </a:lnTo>
                <a:lnTo>
                  <a:pt x="344793" y="149719"/>
                </a:lnTo>
                <a:lnTo>
                  <a:pt x="279282" y="180562"/>
                </a:lnTo>
                <a:lnTo>
                  <a:pt x="220667" y="213080"/>
                </a:lnTo>
                <a:lnTo>
                  <a:pt x="168948" y="247086"/>
                </a:lnTo>
                <a:lnTo>
                  <a:pt x="124125" y="282394"/>
                </a:lnTo>
                <a:lnTo>
                  <a:pt x="86198" y="318819"/>
                </a:lnTo>
                <a:lnTo>
                  <a:pt x="55166" y="356174"/>
                </a:lnTo>
                <a:lnTo>
                  <a:pt x="31031" y="394273"/>
                </a:lnTo>
                <a:lnTo>
                  <a:pt x="13791" y="432930"/>
                </a:lnTo>
                <a:lnTo>
                  <a:pt x="3447" y="471959"/>
                </a:lnTo>
                <a:lnTo>
                  <a:pt x="0" y="511175"/>
                </a:lnTo>
                <a:lnTo>
                  <a:pt x="3447" y="550390"/>
                </a:lnTo>
                <a:lnTo>
                  <a:pt x="13791" y="589419"/>
                </a:lnTo>
                <a:lnTo>
                  <a:pt x="31031" y="628076"/>
                </a:lnTo>
                <a:lnTo>
                  <a:pt x="55166" y="666175"/>
                </a:lnTo>
                <a:lnTo>
                  <a:pt x="86198" y="703530"/>
                </a:lnTo>
                <a:lnTo>
                  <a:pt x="124125" y="739955"/>
                </a:lnTo>
                <a:lnTo>
                  <a:pt x="168948" y="775263"/>
                </a:lnTo>
                <a:lnTo>
                  <a:pt x="220667" y="809269"/>
                </a:lnTo>
                <a:lnTo>
                  <a:pt x="279282" y="841787"/>
                </a:lnTo>
                <a:lnTo>
                  <a:pt x="344793" y="872630"/>
                </a:lnTo>
                <a:lnTo>
                  <a:pt x="415822" y="901077"/>
                </a:lnTo>
                <a:lnTo>
                  <a:pt x="490708" y="926529"/>
                </a:lnTo>
                <a:lnTo>
                  <a:pt x="569021" y="948987"/>
                </a:lnTo>
                <a:lnTo>
                  <a:pt x="650333" y="968450"/>
                </a:lnTo>
                <a:lnTo>
                  <a:pt x="734216" y="984920"/>
                </a:lnTo>
                <a:lnTo>
                  <a:pt x="820242" y="998394"/>
                </a:lnTo>
                <a:lnTo>
                  <a:pt x="907981" y="1008875"/>
                </a:lnTo>
                <a:lnTo>
                  <a:pt x="997005" y="1016361"/>
                </a:lnTo>
                <a:lnTo>
                  <a:pt x="1086887" y="1020852"/>
                </a:lnTo>
                <a:lnTo>
                  <a:pt x="1177197" y="1022350"/>
                </a:lnTo>
                <a:lnTo>
                  <a:pt x="1267507" y="1020852"/>
                </a:lnTo>
                <a:lnTo>
                  <a:pt x="1357388" y="1016361"/>
                </a:lnTo>
                <a:lnTo>
                  <a:pt x="1446413" y="1008875"/>
                </a:lnTo>
                <a:lnTo>
                  <a:pt x="1534152" y="998394"/>
                </a:lnTo>
                <a:lnTo>
                  <a:pt x="1620177" y="984920"/>
                </a:lnTo>
                <a:lnTo>
                  <a:pt x="1704060" y="968450"/>
                </a:lnTo>
                <a:lnTo>
                  <a:pt x="1785372" y="948987"/>
                </a:lnTo>
                <a:lnTo>
                  <a:pt x="1863686" y="926529"/>
                </a:lnTo>
                <a:lnTo>
                  <a:pt x="1938571" y="901077"/>
                </a:lnTo>
                <a:lnTo>
                  <a:pt x="2009601" y="872630"/>
                </a:lnTo>
                <a:lnTo>
                  <a:pt x="2075111" y="841787"/>
                </a:lnTo>
                <a:lnTo>
                  <a:pt x="2133726" y="809269"/>
                </a:lnTo>
                <a:lnTo>
                  <a:pt x="2185445" y="775263"/>
                </a:lnTo>
                <a:lnTo>
                  <a:pt x="2230268" y="739955"/>
                </a:lnTo>
                <a:lnTo>
                  <a:pt x="2268196" y="703530"/>
                </a:lnTo>
                <a:lnTo>
                  <a:pt x="2299227" y="666175"/>
                </a:lnTo>
                <a:lnTo>
                  <a:pt x="2323363" y="628076"/>
                </a:lnTo>
                <a:lnTo>
                  <a:pt x="2340602" y="589419"/>
                </a:lnTo>
                <a:lnTo>
                  <a:pt x="2350946" y="550390"/>
                </a:lnTo>
                <a:lnTo>
                  <a:pt x="2354394" y="511175"/>
                </a:lnTo>
                <a:lnTo>
                  <a:pt x="2350946" y="471959"/>
                </a:lnTo>
                <a:lnTo>
                  <a:pt x="2340602" y="432930"/>
                </a:lnTo>
                <a:lnTo>
                  <a:pt x="2323363" y="394273"/>
                </a:lnTo>
                <a:lnTo>
                  <a:pt x="2299227" y="356174"/>
                </a:lnTo>
                <a:lnTo>
                  <a:pt x="2268196" y="318819"/>
                </a:lnTo>
                <a:lnTo>
                  <a:pt x="2230268" y="282394"/>
                </a:lnTo>
                <a:lnTo>
                  <a:pt x="2185445" y="247086"/>
                </a:lnTo>
                <a:lnTo>
                  <a:pt x="2133726" y="213080"/>
                </a:lnTo>
                <a:lnTo>
                  <a:pt x="2075111" y="180562"/>
                </a:lnTo>
                <a:lnTo>
                  <a:pt x="2009601" y="149719"/>
                </a:lnTo>
                <a:lnTo>
                  <a:pt x="1938571" y="121272"/>
                </a:lnTo>
                <a:lnTo>
                  <a:pt x="1863686" y="95820"/>
                </a:lnTo>
                <a:lnTo>
                  <a:pt x="1785372" y="73362"/>
                </a:lnTo>
                <a:lnTo>
                  <a:pt x="1704060" y="53899"/>
                </a:lnTo>
                <a:lnTo>
                  <a:pt x="1620177" y="37429"/>
                </a:lnTo>
                <a:lnTo>
                  <a:pt x="1534152" y="23955"/>
                </a:lnTo>
                <a:lnTo>
                  <a:pt x="1446413" y="13474"/>
                </a:lnTo>
                <a:lnTo>
                  <a:pt x="1357388" y="5988"/>
                </a:lnTo>
                <a:lnTo>
                  <a:pt x="1267507" y="1497"/>
                </a:lnTo>
                <a:lnTo>
                  <a:pt x="1177197" y="0"/>
                </a:lnTo>
                <a:close/>
              </a:path>
            </a:pathLst>
          </a:custGeom>
          <a:solidFill>
            <a:srgbClr val="FFE46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779932" y="2573110"/>
            <a:ext cx="2354393" cy="1022349"/>
          </a:xfrm>
          <a:custGeom>
            <a:avLst/>
            <a:gdLst/>
            <a:ahLst/>
            <a:cxnLst/>
            <a:rect l="l" t="t" r="r" b="b"/>
            <a:pathLst>
              <a:path w="2354393" h="1022349">
                <a:moveTo>
                  <a:pt x="1177197" y="0"/>
                </a:moveTo>
                <a:lnTo>
                  <a:pt x="1086887" y="1497"/>
                </a:lnTo>
                <a:lnTo>
                  <a:pt x="997005" y="5988"/>
                </a:lnTo>
                <a:lnTo>
                  <a:pt x="907981" y="13474"/>
                </a:lnTo>
                <a:lnTo>
                  <a:pt x="820242" y="23955"/>
                </a:lnTo>
                <a:lnTo>
                  <a:pt x="734216" y="37429"/>
                </a:lnTo>
                <a:lnTo>
                  <a:pt x="650333" y="53899"/>
                </a:lnTo>
                <a:lnTo>
                  <a:pt x="569021" y="73362"/>
                </a:lnTo>
                <a:lnTo>
                  <a:pt x="490708" y="95820"/>
                </a:lnTo>
                <a:lnTo>
                  <a:pt x="415822" y="121272"/>
                </a:lnTo>
                <a:lnTo>
                  <a:pt x="344793" y="149719"/>
                </a:lnTo>
                <a:lnTo>
                  <a:pt x="279282" y="180562"/>
                </a:lnTo>
                <a:lnTo>
                  <a:pt x="220667" y="213080"/>
                </a:lnTo>
                <a:lnTo>
                  <a:pt x="168948" y="247086"/>
                </a:lnTo>
                <a:lnTo>
                  <a:pt x="124125" y="282394"/>
                </a:lnTo>
                <a:lnTo>
                  <a:pt x="86198" y="318819"/>
                </a:lnTo>
                <a:lnTo>
                  <a:pt x="55166" y="356174"/>
                </a:lnTo>
                <a:lnTo>
                  <a:pt x="31031" y="394273"/>
                </a:lnTo>
                <a:lnTo>
                  <a:pt x="13791" y="432930"/>
                </a:lnTo>
                <a:lnTo>
                  <a:pt x="3447" y="471959"/>
                </a:lnTo>
                <a:lnTo>
                  <a:pt x="0" y="511174"/>
                </a:lnTo>
                <a:lnTo>
                  <a:pt x="3447" y="550390"/>
                </a:lnTo>
                <a:lnTo>
                  <a:pt x="13791" y="589419"/>
                </a:lnTo>
                <a:lnTo>
                  <a:pt x="31031" y="628076"/>
                </a:lnTo>
                <a:lnTo>
                  <a:pt x="55166" y="666175"/>
                </a:lnTo>
                <a:lnTo>
                  <a:pt x="86198" y="703530"/>
                </a:lnTo>
                <a:lnTo>
                  <a:pt x="124125" y="739955"/>
                </a:lnTo>
                <a:lnTo>
                  <a:pt x="168948" y="775263"/>
                </a:lnTo>
                <a:lnTo>
                  <a:pt x="220667" y="809269"/>
                </a:lnTo>
                <a:lnTo>
                  <a:pt x="279282" y="841787"/>
                </a:lnTo>
                <a:lnTo>
                  <a:pt x="344793" y="872630"/>
                </a:lnTo>
                <a:lnTo>
                  <a:pt x="415822" y="901077"/>
                </a:lnTo>
                <a:lnTo>
                  <a:pt x="490708" y="926529"/>
                </a:lnTo>
                <a:lnTo>
                  <a:pt x="569021" y="948987"/>
                </a:lnTo>
                <a:lnTo>
                  <a:pt x="650333" y="968450"/>
                </a:lnTo>
                <a:lnTo>
                  <a:pt x="734216" y="984920"/>
                </a:lnTo>
                <a:lnTo>
                  <a:pt x="820242" y="998394"/>
                </a:lnTo>
                <a:lnTo>
                  <a:pt x="907981" y="1008875"/>
                </a:lnTo>
                <a:lnTo>
                  <a:pt x="997005" y="1016361"/>
                </a:lnTo>
                <a:lnTo>
                  <a:pt x="1086887" y="1020852"/>
                </a:lnTo>
                <a:lnTo>
                  <a:pt x="1177197" y="1022349"/>
                </a:lnTo>
                <a:lnTo>
                  <a:pt x="1267506" y="1020852"/>
                </a:lnTo>
                <a:lnTo>
                  <a:pt x="1357388" y="1016361"/>
                </a:lnTo>
                <a:lnTo>
                  <a:pt x="1446412" y="1008875"/>
                </a:lnTo>
                <a:lnTo>
                  <a:pt x="1534151" y="998394"/>
                </a:lnTo>
                <a:lnTo>
                  <a:pt x="1620177" y="984920"/>
                </a:lnTo>
                <a:lnTo>
                  <a:pt x="1704060" y="968450"/>
                </a:lnTo>
                <a:lnTo>
                  <a:pt x="1785372" y="948987"/>
                </a:lnTo>
                <a:lnTo>
                  <a:pt x="1863686" y="926529"/>
                </a:lnTo>
                <a:lnTo>
                  <a:pt x="1938571" y="901077"/>
                </a:lnTo>
                <a:lnTo>
                  <a:pt x="2009601" y="872630"/>
                </a:lnTo>
                <a:lnTo>
                  <a:pt x="2075111" y="841787"/>
                </a:lnTo>
                <a:lnTo>
                  <a:pt x="2133726" y="809269"/>
                </a:lnTo>
                <a:lnTo>
                  <a:pt x="2185445" y="775263"/>
                </a:lnTo>
                <a:lnTo>
                  <a:pt x="2230268" y="739955"/>
                </a:lnTo>
                <a:lnTo>
                  <a:pt x="2268195" y="703530"/>
                </a:lnTo>
                <a:lnTo>
                  <a:pt x="2299227" y="666175"/>
                </a:lnTo>
                <a:lnTo>
                  <a:pt x="2323362" y="628076"/>
                </a:lnTo>
                <a:lnTo>
                  <a:pt x="2340602" y="589419"/>
                </a:lnTo>
                <a:lnTo>
                  <a:pt x="2350945" y="550390"/>
                </a:lnTo>
                <a:lnTo>
                  <a:pt x="2354393" y="511174"/>
                </a:lnTo>
                <a:lnTo>
                  <a:pt x="2350945" y="471959"/>
                </a:lnTo>
                <a:lnTo>
                  <a:pt x="2340602" y="432930"/>
                </a:lnTo>
                <a:lnTo>
                  <a:pt x="2323362" y="394273"/>
                </a:lnTo>
                <a:lnTo>
                  <a:pt x="2299227" y="356174"/>
                </a:lnTo>
                <a:lnTo>
                  <a:pt x="2268195" y="318819"/>
                </a:lnTo>
                <a:lnTo>
                  <a:pt x="2230268" y="282394"/>
                </a:lnTo>
                <a:lnTo>
                  <a:pt x="2185445" y="247086"/>
                </a:lnTo>
                <a:lnTo>
                  <a:pt x="2133726" y="213080"/>
                </a:lnTo>
                <a:lnTo>
                  <a:pt x="2075111" y="180562"/>
                </a:lnTo>
                <a:lnTo>
                  <a:pt x="2009601" y="149719"/>
                </a:lnTo>
                <a:lnTo>
                  <a:pt x="1938571" y="121272"/>
                </a:lnTo>
                <a:lnTo>
                  <a:pt x="1863686" y="95820"/>
                </a:lnTo>
                <a:lnTo>
                  <a:pt x="1785372" y="73362"/>
                </a:lnTo>
                <a:lnTo>
                  <a:pt x="1704060" y="53899"/>
                </a:lnTo>
                <a:lnTo>
                  <a:pt x="1620177" y="37429"/>
                </a:lnTo>
                <a:lnTo>
                  <a:pt x="1534151" y="23955"/>
                </a:lnTo>
                <a:lnTo>
                  <a:pt x="1446412" y="13474"/>
                </a:lnTo>
                <a:lnTo>
                  <a:pt x="1357388" y="5988"/>
                </a:lnTo>
                <a:lnTo>
                  <a:pt x="1267506" y="1497"/>
                </a:lnTo>
                <a:lnTo>
                  <a:pt x="1177197" y="0"/>
                </a:lnTo>
                <a:close/>
              </a:path>
            </a:pathLst>
          </a:custGeom>
          <a:solidFill>
            <a:srgbClr val="7CADED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17058" y="574428"/>
            <a:ext cx="2992755" cy="728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Si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d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effe</a:t>
            </a:r>
            <a:r>
              <a:rPr dirty="0" smtClean="0" sz="4800" spc="-1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ts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08939" y="2867790"/>
            <a:ext cx="8155940" cy="215582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700" spc="-25">
                <a:solidFill>
                  <a:srgbClr val="AE0428"/>
                </a:solidFill>
                <a:latin typeface="Arial"/>
                <a:cs typeface="Arial"/>
              </a:rPr>
              <a:t>Moo</a:t>
            </a:r>
            <a:r>
              <a:rPr dirty="0" smtClean="0" sz="2700" spc="105">
                <a:solidFill>
                  <a:srgbClr val="AE0428"/>
                </a:solidFill>
                <a:latin typeface="Arial"/>
                <a:cs typeface="Arial"/>
              </a:rPr>
              <a:t>d</a:t>
            </a:r>
            <a:endParaRPr sz="27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9"/>
              </a:spcBef>
            </a:pPr>
            <a:endParaRPr sz="1300"/>
          </a:p>
          <a:p>
            <a:pPr marL="15240">
              <a:lnSpc>
                <a:spcPct val="100000"/>
              </a:lnSpc>
            </a:pPr>
            <a:r>
              <a:rPr dirty="0" smtClean="0" sz="2200" spc="130">
                <a:latin typeface="Arial"/>
                <a:cs typeface="Arial"/>
              </a:rPr>
              <a:t>Negative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55">
                <a:latin typeface="Arial"/>
                <a:cs typeface="Arial"/>
              </a:rPr>
              <a:t>mood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80">
                <a:latin typeface="Arial"/>
                <a:cs typeface="Arial"/>
              </a:rPr>
              <a:t>change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10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 marL="15240">
              <a:lnSpc>
                <a:spcPct val="100000"/>
              </a:lnSpc>
            </a:pPr>
            <a:r>
              <a:rPr dirty="0" smtClean="0" sz="2200" spc="204">
                <a:latin typeface="Arial"/>
                <a:cs typeface="Arial"/>
              </a:rPr>
              <a:t>Offer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00">
                <a:latin typeface="Arial"/>
                <a:cs typeface="Arial"/>
              </a:rPr>
              <a:t>different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25">
                <a:latin typeface="Arial"/>
                <a:cs typeface="Arial"/>
              </a:rPr>
              <a:t>formulation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20">
                <a:latin typeface="Arial"/>
                <a:cs typeface="Arial"/>
              </a:rPr>
              <a:t>progestogen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700"/>
              </a:lnSpc>
              <a:spcBef>
                <a:spcPts val="10"/>
              </a:spcBef>
            </a:pPr>
            <a:endParaRPr sz="700"/>
          </a:p>
          <a:p>
            <a:pPr>
              <a:lnSpc>
                <a:spcPts val="1000"/>
              </a:lnSpc>
            </a:pPr>
            <a:endParaRPr sz="1000"/>
          </a:p>
          <a:p>
            <a:pPr marL="15240">
              <a:lnSpc>
                <a:spcPct val="100000"/>
              </a:lnSpc>
            </a:pPr>
            <a:r>
              <a:rPr dirty="0" smtClean="0" sz="2200" spc="105">
                <a:latin typeface="Arial"/>
                <a:cs typeface="Arial"/>
              </a:rPr>
              <a:t>Premenstrual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70">
                <a:latin typeface="Arial"/>
                <a:cs typeface="Arial"/>
              </a:rPr>
              <a:t>period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-105">
                <a:latin typeface="Arial"/>
                <a:cs typeface="Arial"/>
              </a:rPr>
              <a:t>&gt;&gt;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70">
                <a:latin typeface="Arial"/>
                <a:cs typeface="Arial"/>
              </a:rPr>
              <a:t>continuous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10">
                <a:latin typeface="Arial"/>
                <a:cs typeface="Arial"/>
              </a:rPr>
              <a:t>regimen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5">
                <a:latin typeface="Arial"/>
                <a:cs typeface="Arial"/>
              </a:rPr>
              <a:t>may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45">
                <a:latin typeface="Arial"/>
                <a:cs typeface="Arial"/>
              </a:rPr>
              <a:t>be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65">
                <a:latin typeface="Arial"/>
                <a:cs typeface="Arial"/>
              </a:rPr>
              <a:t>benefit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240726" y="6297864"/>
            <a:ext cx="4982210" cy="1088390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155700">
              <a:lnSpc>
                <a:spcPct val="100000"/>
              </a:lnSpc>
            </a:pPr>
            <a:r>
              <a:rPr dirty="0" smtClean="0" sz="2700" spc="165">
                <a:solidFill>
                  <a:srgbClr val="AE0428"/>
                </a:solidFill>
                <a:latin typeface="Arial"/>
                <a:cs typeface="Arial"/>
              </a:rPr>
              <a:t>Lib</a:t>
            </a:r>
            <a:r>
              <a:rPr dirty="0" smtClean="0" sz="2700" spc="175">
                <a:solidFill>
                  <a:srgbClr val="AE0428"/>
                </a:solidFill>
                <a:latin typeface="Arial"/>
                <a:cs typeface="Arial"/>
              </a:rPr>
              <a:t>id</a:t>
            </a:r>
            <a:r>
              <a:rPr dirty="0" smtClean="0" sz="2700" spc="-30">
                <a:solidFill>
                  <a:srgbClr val="AE0428"/>
                </a:solidFill>
                <a:latin typeface="Arial"/>
                <a:cs typeface="Arial"/>
              </a:rPr>
              <a:t>o</a:t>
            </a:r>
            <a:r>
              <a:rPr dirty="0" smtClean="0" sz="2700" spc="90">
                <a:solidFill>
                  <a:srgbClr val="AE0428"/>
                </a:solidFill>
                <a:latin typeface="Arial"/>
                <a:cs typeface="Arial"/>
              </a:rPr>
              <a:t> </a:t>
            </a:r>
            <a:r>
              <a:rPr dirty="0" smtClean="0" sz="2700" spc="105">
                <a:solidFill>
                  <a:srgbClr val="AE0428"/>
                </a:solidFill>
                <a:latin typeface="Arial"/>
                <a:cs typeface="Arial"/>
              </a:rPr>
              <a:t>a</a:t>
            </a:r>
            <a:r>
              <a:rPr dirty="0" smtClean="0" sz="2700" spc="130">
                <a:solidFill>
                  <a:srgbClr val="AE0428"/>
                </a:solidFill>
                <a:latin typeface="Arial"/>
                <a:cs typeface="Arial"/>
              </a:rPr>
              <a:t>n</a:t>
            </a:r>
            <a:r>
              <a:rPr dirty="0" smtClean="0" sz="2700" spc="105">
                <a:solidFill>
                  <a:srgbClr val="AE0428"/>
                </a:solidFill>
                <a:latin typeface="Arial"/>
                <a:cs typeface="Arial"/>
              </a:rPr>
              <a:t>d</a:t>
            </a:r>
            <a:r>
              <a:rPr dirty="0" smtClean="0" sz="2700" spc="90">
                <a:solidFill>
                  <a:srgbClr val="AE0428"/>
                </a:solidFill>
                <a:latin typeface="Arial"/>
                <a:cs typeface="Arial"/>
              </a:rPr>
              <a:t> </a:t>
            </a:r>
            <a:r>
              <a:rPr dirty="0" smtClean="0" sz="2700" spc="155">
                <a:solidFill>
                  <a:srgbClr val="AE0428"/>
                </a:solidFill>
                <a:latin typeface="Arial"/>
                <a:cs typeface="Arial"/>
              </a:rPr>
              <a:t>w</a:t>
            </a:r>
            <a:r>
              <a:rPr dirty="0" smtClean="0" sz="2700" spc="-75">
                <a:solidFill>
                  <a:srgbClr val="AE0428"/>
                </a:solidFill>
                <a:latin typeface="Arial"/>
                <a:cs typeface="Arial"/>
              </a:rPr>
              <a:t>e</a:t>
            </a:r>
            <a:r>
              <a:rPr dirty="0" smtClean="0" sz="2700" spc="145">
                <a:solidFill>
                  <a:srgbClr val="AE0428"/>
                </a:solidFill>
                <a:latin typeface="Arial"/>
                <a:cs typeface="Arial"/>
              </a:rPr>
              <a:t>ig</a:t>
            </a:r>
            <a:r>
              <a:rPr dirty="0" smtClean="0" sz="2700" spc="300">
                <a:solidFill>
                  <a:srgbClr val="AE0428"/>
                </a:solidFill>
                <a:latin typeface="Arial"/>
                <a:cs typeface="Arial"/>
              </a:rPr>
              <a:t>ht</a:t>
            </a:r>
            <a:r>
              <a:rPr dirty="0" smtClean="0" sz="2700" spc="90">
                <a:solidFill>
                  <a:srgbClr val="AE0428"/>
                </a:solidFill>
                <a:latin typeface="Arial"/>
                <a:cs typeface="Arial"/>
              </a:rPr>
              <a:t> </a:t>
            </a:r>
            <a:r>
              <a:rPr dirty="0" smtClean="0" sz="2700" spc="60">
                <a:solidFill>
                  <a:srgbClr val="AE0428"/>
                </a:solidFill>
                <a:latin typeface="Arial"/>
                <a:cs typeface="Arial"/>
              </a:rPr>
              <a:t>g</a:t>
            </a:r>
            <a:r>
              <a:rPr dirty="0" smtClean="0" sz="2700" spc="105">
                <a:solidFill>
                  <a:srgbClr val="AE0428"/>
                </a:solidFill>
                <a:latin typeface="Arial"/>
                <a:cs typeface="Arial"/>
              </a:rPr>
              <a:t>a</a:t>
            </a:r>
            <a:r>
              <a:rPr dirty="0" smtClean="0" sz="2700" spc="185">
                <a:solidFill>
                  <a:srgbClr val="AE0428"/>
                </a:solidFill>
                <a:latin typeface="Arial"/>
                <a:cs typeface="Arial"/>
              </a:rPr>
              <a:t>in</a:t>
            </a:r>
            <a:endParaRPr sz="27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6"/>
              </a:spcBef>
            </a:pPr>
            <a:endParaRPr sz="6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sz="2200" spc="55">
                <a:latin typeface="Arial"/>
                <a:cs typeface="Arial"/>
              </a:rPr>
              <a:t>No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80">
                <a:latin typeface="Arial"/>
                <a:cs typeface="Arial"/>
              </a:rPr>
              <a:t>clear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20">
                <a:latin typeface="Arial"/>
                <a:cs typeface="Arial"/>
              </a:rPr>
              <a:t>evidence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55">
                <a:latin typeface="Arial"/>
                <a:cs typeface="Arial"/>
              </a:rPr>
              <a:t>of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60">
                <a:latin typeface="Arial"/>
                <a:cs typeface="Arial"/>
              </a:rPr>
              <a:t>an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10">
                <a:latin typeface="Arial"/>
                <a:cs typeface="Arial"/>
              </a:rPr>
              <a:t>association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83407" y="2665186"/>
            <a:ext cx="838200" cy="838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603856" y="6203209"/>
            <a:ext cx="622300" cy="622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2006125" y="6287254"/>
            <a:ext cx="2700195" cy="27001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8854040" y="0"/>
            <a:ext cx="4150760" cy="3897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mtClean="0" sz="1400" spc="35">
                <a:solidFill>
                  <a:srgbClr val="5E5E5E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01390" y="2462738"/>
            <a:ext cx="8730615" cy="22205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114">
                <a:latin typeface="Arial"/>
                <a:cs typeface="Arial"/>
              </a:rPr>
              <a:t>There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80">
                <a:latin typeface="Arial"/>
                <a:cs typeface="Arial"/>
              </a:rPr>
              <a:t>is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40">
                <a:latin typeface="Arial"/>
                <a:cs typeface="Arial"/>
              </a:rPr>
              <a:t>no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50">
                <a:latin typeface="Arial"/>
                <a:cs typeface="Arial"/>
              </a:rPr>
              <a:t>significant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14">
                <a:latin typeface="Arial"/>
                <a:cs typeface="Arial"/>
              </a:rPr>
              <a:t>delay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95">
                <a:latin typeface="Arial"/>
                <a:cs typeface="Arial"/>
              </a:rPr>
              <a:t>in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25">
                <a:latin typeface="Arial"/>
                <a:cs typeface="Arial"/>
              </a:rPr>
              <a:t>return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35">
                <a:latin typeface="Arial"/>
                <a:cs typeface="Arial"/>
              </a:rPr>
              <a:t>to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40">
                <a:latin typeface="Arial"/>
                <a:cs typeface="Arial"/>
              </a:rPr>
              <a:t>fertility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800"/>
              </a:lnSpc>
              <a:spcBef>
                <a:spcPts val="0"/>
              </a:spcBef>
              <a:buFont typeface="Arial"/>
              <a:buChar char="•"/>
            </a:pPr>
            <a:endParaRPr sz="800"/>
          </a:p>
          <a:p>
            <a:pPr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125">
                <a:latin typeface="Arial"/>
                <a:cs typeface="Arial"/>
              </a:rPr>
              <a:t>Conception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20">
                <a:latin typeface="Arial"/>
                <a:cs typeface="Arial"/>
              </a:rPr>
              <a:t>rates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40">
                <a:latin typeface="Arial"/>
                <a:cs typeface="Arial"/>
              </a:rPr>
              <a:t>are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40">
                <a:latin typeface="Arial"/>
                <a:cs typeface="Arial"/>
              </a:rPr>
              <a:t>comparable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35">
                <a:latin typeface="Arial"/>
                <a:cs typeface="Arial"/>
              </a:rPr>
              <a:t>to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20">
                <a:latin typeface="Arial"/>
                <a:cs typeface="Arial"/>
              </a:rPr>
              <a:t>those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75">
                <a:latin typeface="Arial"/>
                <a:cs typeface="Arial"/>
              </a:rPr>
              <a:t>who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800"/>
              </a:lnSpc>
              <a:buFont typeface="Arial"/>
              <a:buChar char="•"/>
            </a:pPr>
            <a:endParaRPr sz="800"/>
          </a:p>
          <a:p>
            <a:pPr>
              <a:lnSpc>
                <a:spcPts val="1000"/>
              </a:lnSpc>
              <a:buFont typeface="Arial"/>
              <a:buChar char="•"/>
            </a:pPr>
            <a:endParaRPr sz="1000"/>
          </a:p>
          <a:p>
            <a:pPr marL="241300">
              <a:lnSpc>
                <a:spcPct val="100000"/>
              </a:lnSpc>
            </a:pPr>
            <a:r>
              <a:rPr dirty="0" smtClean="0" sz="2500" spc="150">
                <a:latin typeface="Arial"/>
                <a:cs typeface="Arial"/>
              </a:rPr>
              <a:t>stop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15">
                <a:latin typeface="Arial"/>
                <a:cs typeface="Arial"/>
              </a:rPr>
              <a:t>other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04">
                <a:latin typeface="Arial"/>
                <a:cs typeface="Arial"/>
              </a:rPr>
              <a:t>contraceptive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25">
                <a:latin typeface="Arial"/>
                <a:cs typeface="Arial"/>
              </a:rPr>
              <a:t>method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54">
                <a:latin typeface="Arial"/>
                <a:cs typeface="Arial"/>
              </a:rPr>
              <a:t>or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40">
                <a:latin typeface="Arial"/>
                <a:cs typeface="Arial"/>
              </a:rPr>
              <a:t>no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80">
                <a:latin typeface="Arial"/>
                <a:cs typeface="Arial"/>
              </a:rPr>
              <a:t>contraception</a:t>
            </a:r>
            <a:endParaRPr sz="2500">
              <a:latin typeface="Arial"/>
              <a:cs typeface="Arial"/>
            </a:endParaRPr>
          </a:p>
          <a:p>
            <a:pPr>
              <a:lnSpc>
                <a:spcPts val="800"/>
              </a:lnSpc>
            </a:pPr>
            <a:endParaRPr sz="800"/>
          </a:p>
          <a:p>
            <a:pPr>
              <a:lnSpc>
                <a:spcPts val="1000"/>
              </a:lnSpc>
            </a:pPr>
            <a:endParaRPr sz="1000"/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dirty="0" smtClean="0" sz="2500" spc="80">
                <a:latin typeface="Arial"/>
                <a:cs typeface="Arial"/>
              </a:rPr>
              <a:t>Folic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90">
                <a:latin typeface="Arial"/>
                <a:cs typeface="Arial"/>
              </a:rPr>
              <a:t>acid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20">
                <a:latin typeface="Arial"/>
                <a:cs typeface="Arial"/>
              </a:rPr>
              <a:t>can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65">
                <a:latin typeface="Arial"/>
                <a:cs typeface="Arial"/>
              </a:rPr>
              <a:t>be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40">
                <a:latin typeface="Arial"/>
                <a:cs typeface="Arial"/>
              </a:rPr>
              <a:t>started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60">
                <a:latin typeface="Arial"/>
                <a:cs typeface="Arial"/>
              </a:rPr>
              <a:t>prior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235">
                <a:latin typeface="Arial"/>
                <a:cs typeface="Arial"/>
              </a:rPr>
              <a:t>to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114">
                <a:latin typeface="Arial"/>
                <a:cs typeface="Arial"/>
              </a:rPr>
              <a:t>stoping</a:t>
            </a:r>
            <a:r>
              <a:rPr dirty="0" smtClean="0" sz="2500" spc="105">
                <a:latin typeface="Arial"/>
                <a:cs typeface="Arial"/>
              </a:rPr>
              <a:t> </a:t>
            </a:r>
            <a:r>
              <a:rPr dirty="0" smtClean="0" sz="2500" spc="-20">
                <a:latin typeface="Arial"/>
                <a:cs typeface="Arial"/>
              </a:rPr>
              <a:t>COC</a:t>
            </a:r>
            <a:endParaRPr sz="25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73519" y="6407133"/>
            <a:ext cx="7755879" cy="508000"/>
          </a:xfrm>
          <a:custGeom>
            <a:avLst/>
            <a:gdLst/>
            <a:ahLst/>
            <a:cxnLst/>
            <a:rect l="l" t="t" r="r" b="b"/>
            <a:pathLst>
              <a:path w="7755879" h="508000">
                <a:moveTo>
                  <a:pt x="0" y="508000"/>
                </a:moveTo>
                <a:lnTo>
                  <a:pt x="7755879" y="508000"/>
                </a:lnTo>
                <a:lnTo>
                  <a:pt x="7755879" y="0"/>
                </a:lnTo>
                <a:lnTo>
                  <a:pt x="0" y="0"/>
                </a:lnTo>
                <a:lnTo>
                  <a:pt x="0" y="508000"/>
                </a:lnTo>
                <a:close/>
              </a:path>
            </a:pathLst>
          </a:custGeom>
          <a:solidFill>
            <a:srgbClr val="FFE99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17969" y="6493452"/>
            <a:ext cx="7666990" cy="34861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2100" spc="-55">
                <a:solidFill>
                  <a:srgbClr val="239290"/>
                </a:solidFill>
                <a:latin typeface="Arial"/>
                <a:cs typeface="Arial"/>
              </a:rPr>
              <a:t>F</a:t>
            </a:r>
            <a:r>
              <a:rPr dirty="0" smtClean="0" sz="2100" spc="-114">
                <a:solidFill>
                  <a:srgbClr val="239290"/>
                </a:solidFill>
                <a:latin typeface="Arial"/>
                <a:cs typeface="Arial"/>
              </a:rPr>
              <a:t>e</a:t>
            </a:r>
            <a:r>
              <a:rPr dirty="0" smtClean="0" sz="2100" spc="295">
                <a:solidFill>
                  <a:srgbClr val="239290"/>
                </a:solidFill>
                <a:latin typeface="Arial"/>
                <a:cs typeface="Arial"/>
              </a:rPr>
              <a:t>t</a:t>
            </a:r>
            <a:r>
              <a:rPr dirty="0" smtClean="0" sz="2100" spc="80">
                <a:solidFill>
                  <a:srgbClr val="239290"/>
                </a:solidFill>
                <a:latin typeface="Arial"/>
                <a:cs typeface="Arial"/>
              </a:rPr>
              <a:t>a</a:t>
            </a:r>
            <a:r>
              <a:rPr dirty="0" smtClean="0" sz="2100" spc="95">
                <a:solidFill>
                  <a:srgbClr val="239290"/>
                </a:solidFill>
                <a:latin typeface="Arial"/>
                <a:cs typeface="Arial"/>
              </a:rPr>
              <a:t>l</a:t>
            </a:r>
            <a:r>
              <a:rPr dirty="0" smtClean="0" sz="2100" spc="70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100" spc="-100">
                <a:solidFill>
                  <a:srgbClr val="239290"/>
                </a:solidFill>
                <a:latin typeface="Arial"/>
                <a:cs typeface="Arial"/>
              </a:rPr>
              <a:t>e</a:t>
            </a:r>
            <a:r>
              <a:rPr dirty="0" smtClean="0" sz="2100" spc="145">
                <a:solidFill>
                  <a:srgbClr val="239290"/>
                </a:solidFill>
                <a:latin typeface="Arial"/>
                <a:cs typeface="Arial"/>
              </a:rPr>
              <a:t>x</a:t>
            </a:r>
            <a:r>
              <a:rPr dirty="0" smtClean="0" sz="2100" spc="80">
                <a:solidFill>
                  <a:srgbClr val="239290"/>
                </a:solidFill>
                <a:latin typeface="Arial"/>
                <a:cs typeface="Arial"/>
              </a:rPr>
              <a:t>p</a:t>
            </a:r>
            <a:r>
              <a:rPr dirty="0" smtClean="0" sz="2100" spc="-25">
                <a:solidFill>
                  <a:srgbClr val="239290"/>
                </a:solidFill>
                <a:latin typeface="Arial"/>
                <a:cs typeface="Arial"/>
              </a:rPr>
              <a:t>o</a:t>
            </a:r>
            <a:r>
              <a:rPr dirty="0" smtClean="0" sz="2100" spc="60">
                <a:solidFill>
                  <a:srgbClr val="239290"/>
                </a:solidFill>
                <a:latin typeface="Arial"/>
                <a:cs typeface="Arial"/>
              </a:rPr>
              <a:t>s</a:t>
            </a:r>
            <a:r>
              <a:rPr dirty="0" smtClean="0" sz="2100" spc="114">
                <a:solidFill>
                  <a:srgbClr val="239290"/>
                </a:solidFill>
                <a:latin typeface="Arial"/>
                <a:cs typeface="Arial"/>
              </a:rPr>
              <a:t>u</a:t>
            </a:r>
            <a:r>
              <a:rPr dirty="0" smtClean="0" sz="2100" spc="185">
                <a:solidFill>
                  <a:srgbClr val="239290"/>
                </a:solidFill>
                <a:latin typeface="Arial"/>
                <a:cs typeface="Arial"/>
              </a:rPr>
              <a:t>r</a:t>
            </a:r>
            <a:r>
              <a:rPr dirty="0" smtClean="0" sz="2100" spc="-60">
                <a:solidFill>
                  <a:srgbClr val="239290"/>
                </a:solidFill>
                <a:latin typeface="Arial"/>
                <a:cs typeface="Arial"/>
              </a:rPr>
              <a:t>e</a:t>
            </a:r>
            <a:r>
              <a:rPr dirty="0" smtClean="0" sz="2100" spc="70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100" spc="295">
                <a:solidFill>
                  <a:srgbClr val="239290"/>
                </a:solidFill>
                <a:latin typeface="Arial"/>
                <a:cs typeface="Arial"/>
              </a:rPr>
              <a:t>t</a:t>
            </a:r>
            <a:r>
              <a:rPr dirty="0" smtClean="0" sz="2100" spc="-25">
                <a:solidFill>
                  <a:srgbClr val="239290"/>
                </a:solidFill>
                <a:latin typeface="Arial"/>
                <a:cs typeface="Arial"/>
              </a:rPr>
              <a:t>o</a:t>
            </a:r>
            <a:r>
              <a:rPr dirty="0" smtClean="0" sz="2100" spc="70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100" spc="-114">
                <a:solidFill>
                  <a:srgbClr val="239290"/>
                </a:solidFill>
                <a:latin typeface="Arial"/>
                <a:cs typeface="Arial"/>
              </a:rPr>
              <a:t>CO</a:t>
            </a:r>
            <a:r>
              <a:rPr dirty="0" smtClean="0" sz="2100" spc="-125">
                <a:solidFill>
                  <a:srgbClr val="239290"/>
                </a:solidFill>
                <a:latin typeface="Arial"/>
                <a:cs typeface="Arial"/>
              </a:rPr>
              <a:t>C</a:t>
            </a:r>
            <a:r>
              <a:rPr dirty="0" smtClean="0" sz="2100" spc="70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100" spc="120">
                <a:solidFill>
                  <a:srgbClr val="239290"/>
                </a:solidFill>
                <a:latin typeface="Arial"/>
                <a:cs typeface="Arial"/>
              </a:rPr>
              <a:t>is</a:t>
            </a:r>
            <a:r>
              <a:rPr dirty="0" smtClean="0" sz="2100" spc="70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100" spc="105">
                <a:solidFill>
                  <a:srgbClr val="239290"/>
                </a:solidFill>
                <a:latin typeface="Arial"/>
                <a:cs typeface="Arial"/>
              </a:rPr>
              <a:t>n</a:t>
            </a:r>
            <a:r>
              <a:rPr dirty="0" smtClean="0" sz="2100" spc="-80">
                <a:solidFill>
                  <a:srgbClr val="239290"/>
                </a:solidFill>
                <a:latin typeface="Arial"/>
                <a:cs typeface="Arial"/>
              </a:rPr>
              <a:t>o</a:t>
            </a:r>
            <a:r>
              <a:rPr dirty="0" smtClean="0" sz="2100" spc="370">
                <a:solidFill>
                  <a:srgbClr val="239290"/>
                </a:solidFill>
                <a:latin typeface="Arial"/>
                <a:cs typeface="Arial"/>
              </a:rPr>
              <a:t>t</a:t>
            </a:r>
            <a:r>
              <a:rPr dirty="0" smtClean="0" sz="2100" spc="70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100" spc="80">
                <a:solidFill>
                  <a:srgbClr val="239290"/>
                </a:solidFill>
                <a:latin typeface="Arial"/>
                <a:cs typeface="Arial"/>
              </a:rPr>
              <a:t>a</a:t>
            </a:r>
            <a:r>
              <a:rPr dirty="0" smtClean="0" sz="2100" spc="60">
                <a:solidFill>
                  <a:srgbClr val="239290"/>
                </a:solidFill>
                <a:latin typeface="Arial"/>
                <a:cs typeface="Arial"/>
              </a:rPr>
              <a:t>ss</a:t>
            </a:r>
            <a:r>
              <a:rPr dirty="0" smtClean="0" sz="2100" spc="-25">
                <a:solidFill>
                  <a:srgbClr val="239290"/>
                </a:solidFill>
                <a:latin typeface="Arial"/>
                <a:cs typeface="Arial"/>
              </a:rPr>
              <a:t>o</a:t>
            </a:r>
            <a:r>
              <a:rPr dirty="0" smtClean="0" sz="2100" spc="30">
                <a:solidFill>
                  <a:srgbClr val="239290"/>
                </a:solidFill>
                <a:latin typeface="Arial"/>
                <a:cs typeface="Arial"/>
              </a:rPr>
              <a:t>c</a:t>
            </a:r>
            <a:r>
              <a:rPr dirty="0" smtClean="0" sz="2100" spc="130">
                <a:solidFill>
                  <a:srgbClr val="239290"/>
                </a:solidFill>
                <a:latin typeface="Arial"/>
                <a:cs typeface="Arial"/>
              </a:rPr>
              <a:t>ia</a:t>
            </a:r>
            <a:r>
              <a:rPr dirty="0" smtClean="0" sz="2100" spc="295">
                <a:solidFill>
                  <a:srgbClr val="239290"/>
                </a:solidFill>
                <a:latin typeface="Arial"/>
                <a:cs typeface="Arial"/>
              </a:rPr>
              <a:t>t</a:t>
            </a:r>
            <a:r>
              <a:rPr dirty="0" smtClean="0" sz="2100" spc="-60">
                <a:solidFill>
                  <a:srgbClr val="239290"/>
                </a:solidFill>
                <a:latin typeface="Arial"/>
                <a:cs typeface="Arial"/>
              </a:rPr>
              <a:t>e</a:t>
            </a:r>
            <a:r>
              <a:rPr dirty="0" smtClean="0" sz="2100" spc="80">
                <a:solidFill>
                  <a:srgbClr val="239290"/>
                </a:solidFill>
                <a:latin typeface="Arial"/>
                <a:cs typeface="Arial"/>
              </a:rPr>
              <a:t>d</a:t>
            </a:r>
            <a:r>
              <a:rPr dirty="0" smtClean="0" sz="2100" spc="70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100" spc="120">
                <a:solidFill>
                  <a:srgbClr val="239290"/>
                </a:solidFill>
                <a:latin typeface="Arial"/>
                <a:cs typeface="Arial"/>
              </a:rPr>
              <a:t>w</a:t>
            </a:r>
            <a:r>
              <a:rPr dirty="0" smtClean="0" sz="2100" spc="280">
                <a:solidFill>
                  <a:srgbClr val="239290"/>
                </a:solidFill>
                <a:latin typeface="Arial"/>
                <a:cs typeface="Arial"/>
              </a:rPr>
              <a:t>it</a:t>
            </a:r>
            <a:r>
              <a:rPr dirty="0" smtClean="0" sz="2100" spc="90">
                <a:solidFill>
                  <a:srgbClr val="239290"/>
                </a:solidFill>
                <a:latin typeface="Arial"/>
                <a:cs typeface="Arial"/>
              </a:rPr>
              <a:t>h</a:t>
            </a:r>
            <a:r>
              <a:rPr dirty="0" smtClean="0" sz="2100" spc="70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100" spc="300">
                <a:solidFill>
                  <a:srgbClr val="239290"/>
                </a:solidFill>
                <a:latin typeface="Arial"/>
                <a:cs typeface="Arial"/>
              </a:rPr>
              <a:t>f</a:t>
            </a:r>
            <a:r>
              <a:rPr dirty="0" smtClean="0" sz="2100" spc="-114">
                <a:solidFill>
                  <a:srgbClr val="239290"/>
                </a:solidFill>
                <a:latin typeface="Arial"/>
                <a:cs typeface="Arial"/>
              </a:rPr>
              <a:t>e</a:t>
            </a:r>
            <a:r>
              <a:rPr dirty="0" smtClean="0" sz="2100" spc="295">
                <a:solidFill>
                  <a:srgbClr val="239290"/>
                </a:solidFill>
                <a:latin typeface="Arial"/>
                <a:cs typeface="Arial"/>
              </a:rPr>
              <a:t>t</a:t>
            </a:r>
            <a:r>
              <a:rPr dirty="0" smtClean="0" sz="2100" spc="80">
                <a:solidFill>
                  <a:srgbClr val="239290"/>
                </a:solidFill>
                <a:latin typeface="Arial"/>
                <a:cs typeface="Arial"/>
              </a:rPr>
              <a:t>a</a:t>
            </a:r>
            <a:r>
              <a:rPr dirty="0" smtClean="0" sz="2100" spc="95">
                <a:solidFill>
                  <a:srgbClr val="239290"/>
                </a:solidFill>
                <a:latin typeface="Arial"/>
                <a:cs typeface="Arial"/>
              </a:rPr>
              <a:t>l</a:t>
            </a:r>
            <a:r>
              <a:rPr dirty="0" smtClean="0" sz="2100" spc="70">
                <a:solidFill>
                  <a:srgbClr val="239290"/>
                </a:solidFill>
                <a:latin typeface="Arial"/>
                <a:cs typeface="Arial"/>
              </a:rPr>
              <a:t> </a:t>
            </a:r>
            <a:r>
              <a:rPr dirty="0" smtClean="0" sz="2100" spc="80">
                <a:solidFill>
                  <a:srgbClr val="239290"/>
                </a:solidFill>
                <a:latin typeface="Arial"/>
                <a:cs typeface="Arial"/>
              </a:rPr>
              <a:t>a</a:t>
            </a:r>
            <a:r>
              <a:rPr dirty="0" smtClean="0" sz="2100" spc="105">
                <a:solidFill>
                  <a:srgbClr val="239290"/>
                </a:solidFill>
                <a:latin typeface="Arial"/>
                <a:cs typeface="Arial"/>
              </a:rPr>
              <a:t>n</a:t>
            </a:r>
            <a:r>
              <a:rPr dirty="0" smtClean="0" sz="2100" spc="-25">
                <a:solidFill>
                  <a:srgbClr val="239290"/>
                </a:solidFill>
                <a:latin typeface="Arial"/>
                <a:cs typeface="Arial"/>
              </a:rPr>
              <a:t>o</a:t>
            </a:r>
            <a:r>
              <a:rPr dirty="0" smtClean="0" sz="2100" spc="100">
                <a:solidFill>
                  <a:srgbClr val="239290"/>
                </a:solidFill>
                <a:latin typeface="Arial"/>
                <a:cs typeface="Arial"/>
              </a:rPr>
              <a:t>m</a:t>
            </a:r>
            <a:r>
              <a:rPr dirty="0" smtClean="0" sz="2100" spc="80">
                <a:solidFill>
                  <a:srgbClr val="239290"/>
                </a:solidFill>
                <a:latin typeface="Arial"/>
                <a:cs typeface="Arial"/>
              </a:rPr>
              <a:t>a</a:t>
            </a:r>
            <a:r>
              <a:rPr dirty="0" smtClean="0" sz="2100" spc="150">
                <a:solidFill>
                  <a:srgbClr val="239290"/>
                </a:solidFill>
                <a:latin typeface="Arial"/>
                <a:cs typeface="Arial"/>
              </a:rPr>
              <a:t>ly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7428" y="485257"/>
            <a:ext cx="5034280" cy="728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Pla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g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p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r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e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g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a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c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y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761634" y="9577209"/>
            <a:ext cx="1700487" cy="88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929424" y="9107309"/>
            <a:ext cx="3459703" cy="46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549216" y="8764409"/>
            <a:ext cx="4152703" cy="35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8217751" y="8180209"/>
            <a:ext cx="4751855" cy="584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8649579" y="8167509"/>
            <a:ext cx="4355221" cy="114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8244065" y="8154809"/>
            <a:ext cx="341944" cy="25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8691795" y="7875409"/>
            <a:ext cx="4313004" cy="292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8491666" y="5322709"/>
            <a:ext cx="4349433" cy="25527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9822695" y="5221109"/>
            <a:ext cx="2111831" cy="1016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mtClean="0" sz="1400" spc="35">
                <a:solidFill>
                  <a:srgbClr val="5E5E5E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853082" y="5056629"/>
            <a:ext cx="1940103" cy="4457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/>
          <p:nvPr/>
        </p:nvSpPr>
        <p:spPr>
          <a:xfrm>
            <a:off x="1837019" y="7660129"/>
            <a:ext cx="1067246" cy="1790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2390639" y="6275829"/>
            <a:ext cx="384040" cy="127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1150087" y="4751829"/>
            <a:ext cx="1397627" cy="279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31061" y="2986529"/>
            <a:ext cx="1914548" cy="1765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4445777" y="3466624"/>
            <a:ext cx="352214" cy="3169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883973" y="2439268"/>
            <a:ext cx="8659495" cy="429069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288925">
              <a:lnSpc>
                <a:spcPct val="100000"/>
              </a:lnSpc>
            </a:pPr>
            <a:r>
              <a:rPr dirty="0" smtClean="0" sz="2400" spc="-20">
                <a:latin typeface="Arial"/>
                <a:cs typeface="Arial"/>
              </a:rPr>
              <a:t>COC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14">
                <a:latin typeface="Arial"/>
                <a:cs typeface="Arial"/>
              </a:rPr>
              <a:t>can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60">
                <a:latin typeface="Arial"/>
                <a:cs typeface="Arial"/>
              </a:rPr>
              <a:t>be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65">
                <a:latin typeface="Arial"/>
                <a:cs typeface="Arial"/>
              </a:rPr>
              <a:t>used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10">
                <a:latin typeface="Arial"/>
                <a:cs typeface="Arial"/>
              </a:rPr>
              <a:t>by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30">
                <a:latin typeface="Arial"/>
                <a:cs typeface="Arial"/>
              </a:rPr>
              <a:t>eligible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45">
                <a:latin typeface="Arial"/>
                <a:cs typeface="Arial"/>
              </a:rPr>
              <a:t>women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20">
                <a:latin typeface="Arial"/>
                <a:cs typeface="Arial"/>
              </a:rPr>
              <a:t>until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20">
                <a:latin typeface="Arial"/>
                <a:cs typeface="Arial"/>
              </a:rPr>
              <a:t>age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70">
                <a:latin typeface="Arial"/>
                <a:cs typeface="Arial"/>
              </a:rPr>
              <a:t>of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90">
                <a:latin typeface="Arial"/>
                <a:cs typeface="Arial"/>
              </a:rPr>
              <a:t>50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200"/>
              </a:lnSpc>
              <a:spcBef>
                <a:spcPts val="46"/>
              </a:spcBef>
            </a:pPr>
            <a:endParaRPr sz="1200"/>
          </a:p>
          <a:p>
            <a:pPr marL="993140" marR="2933065">
              <a:lnSpc>
                <a:spcPct val="161500"/>
              </a:lnSpc>
            </a:pPr>
            <a:r>
              <a:rPr dirty="0" smtClean="0" sz="2400" spc="60">
                <a:latin typeface="Arial"/>
                <a:cs typeface="Arial"/>
              </a:rPr>
              <a:t>Suppress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50">
                <a:latin typeface="Arial"/>
                <a:cs typeface="Arial"/>
              </a:rPr>
              <a:t>menopausal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40">
                <a:latin typeface="Arial"/>
                <a:cs typeface="Arial"/>
              </a:rPr>
              <a:t>symptoms</a:t>
            </a:r>
            <a:r>
              <a:rPr dirty="0" smtClean="0" sz="2400" spc="20">
                <a:latin typeface="Arial"/>
                <a:cs typeface="Arial"/>
              </a:rPr>
              <a:t> </a:t>
            </a:r>
            <a:r>
              <a:rPr dirty="0" smtClean="0" sz="2400" spc="95">
                <a:latin typeface="Arial"/>
                <a:cs typeface="Arial"/>
              </a:rPr>
              <a:t>Regulated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120">
                <a:latin typeface="Arial"/>
                <a:cs typeface="Arial"/>
              </a:rPr>
              <a:t>bleeding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750"/>
              </a:lnSpc>
              <a:spcBef>
                <a:spcPts val="19"/>
              </a:spcBef>
            </a:pPr>
            <a:endParaRPr sz="750"/>
          </a:p>
          <a:p>
            <a:pPr>
              <a:lnSpc>
                <a:spcPts val="1000"/>
              </a:lnSpc>
            </a:pPr>
            <a:endParaRPr sz="1000"/>
          </a:p>
          <a:p>
            <a:pPr marL="993140">
              <a:lnSpc>
                <a:spcPct val="100000"/>
              </a:lnSpc>
            </a:pPr>
            <a:r>
              <a:rPr dirty="0" smtClean="0" sz="2400" spc="120">
                <a:latin typeface="Arial"/>
                <a:cs typeface="Arial"/>
              </a:rPr>
              <a:t>Maintain</a:t>
            </a:r>
            <a:r>
              <a:rPr dirty="0" smtClean="0" sz="2400" spc="100">
                <a:latin typeface="Arial"/>
                <a:cs typeface="Arial"/>
              </a:rPr>
              <a:t> </a:t>
            </a:r>
            <a:r>
              <a:rPr dirty="0" smtClean="0" sz="2400" spc="-110">
                <a:latin typeface="Arial"/>
                <a:cs typeface="Arial"/>
              </a:rPr>
              <a:t>BMD</a:t>
            </a:r>
            <a:endParaRPr sz="24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300"/>
              </a:lnSpc>
              <a:spcBef>
                <a:spcPts val="44"/>
              </a:spcBef>
            </a:pPr>
            <a:endParaRPr sz="1300"/>
          </a:p>
          <a:p>
            <a:pPr marL="12700">
              <a:lnSpc>
                <a:spcPct val="100000"/>
              </a:lnSpc>
            </a:pPr>
            <a:r>
              <a:rPr dirty="0" smtClean="0" sz="2200" spc="75">
                <a:latin typeface="Arial"/>
                <a:cs typeface="Arial"/>
              </a:rPr>
              <a:t>During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60">
                <a:latin typeface="Arial"/>
                <a:cs typeface="Arial"/>
              </a:rPr>
              <a:t>the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0">
                <a:latin typeface="Arial"/>
                <a:cs typeface="Arial"/>
              </a:rPr>
              <a:t>use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55">
                <a:latin typeface="Arial"/>
                <a:cs typeface="Arial"/>
              </a:rPr>
              <a:t>of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-20">
                <a:latin typeface="Arial"/>
                <a:cs typeface="Arial"/>
              </a:rPr>
              <a:t>COC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-135">
                <a:latin typeface="Arial"/>
                <a:cs typeface="Arial"/>
              </a:rPr>
              <a:t>FSH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95">
                <a:latin typeface="Arial"/>
                <a:cs typeface="Arial"/>
              </a:rPr>
              <a:t>and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-60">
                <a:latin typeface="Arial"/>
                <a:cs typeface="Arial"/>
              </a:rPr>
              <a:t>LH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10">
                <a:latin typeface="Arial"/>
                <a:cs typeface="Arial"/>
              </a:rPr>
              <a:t>are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75">
                <a:latin typeface="Arial"/>
                <a:cs typeface="Arial"/>
              </a:rPr>
              <a:t>suppress</a:t>
            </a:r>
            <a:endParaRPr sz="2200">
              <a:latin typeface="Arial"/>
              <a:cs typeface="Arial"/>
            </a:endParaRPr>
          </a:p>
          <a:p>
            <a:pPr>
              <a:lnSpc>
                <a:spcPts val="1000"/>
              </a:lnSpc>
            </a:pPr>
            <a:endParaRPr sz="1000"/>
          </a:p>
          <a:p>
            <a:pPr>
              <a:lnSpc>
                <a:spcPts val="1000"/>
              </a:lnSpc>
              <a:spcBef>
                <a:spcPts val="0"/>
              </a:spcBef>
            </a:pPr>
            <a:endParaRPr sz="1000"/>
          </a:p>
          <a:p>
            <a:pPr marL="12700">
              <a:lnSpc>
                <a:spcPct val="100000"/>
              </a:lnSpc>
            </a:pPr>
            <a:r>
              <a:rPr dirty="0" smtClean="0" sz="2200" spc="290">
                <a:latin typeface="Arial"/>
                <a:cs typeface="Arial"/>
              </a:rPr>
              <a:t>If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-125">
                <a:latin typeface="Arial"/>
                <a:cs typeface="Arial"/>
              </a:rPr>
              <a:t>HRT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70">
                <a:latin typeface="Arial"/>
                <a:cs typeface="Arial"/>
              </a:rPr>
              <a:t>is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50">
                <a:latin typeface="Arial"/>
                <a:cs typeface="Arial"/>
              </a:rPr>
              <a:t>indicated,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65">
                <a:latin typeface="Arial"/>
                <a:cs typeface="Arial"/>
              </a:rPr>
              <a:t>it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05">
                <a:latin typeface="Arial"/>
                <a:cs typeface="Arial"/>
              </a:rPr>
              <a:t>can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45">
                <a:latin typeface="Arial"/>
                <a:cs typeface="Arial"/>
              </a:rPr>
              <a:t>be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55">
                <a:latin typeface="Arial"/>
                <a:cs typeface="Arial"/>
              </a:rPr>
              <a:t>used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65">
                <a:latin typeface="Arial"/>
                <a:cs typeface="Arial"/>
              </a:rPr>
              <a:t>with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90">
                <a:latin typeface="Arial"/>
                <a:cs typeface="Arial"/>
              </a:rPr>
              <a:t>other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25">
                <a:latin typeface="Arial"/>
                <a:cs typeface="Arial"/>
              </a:rPr>
              <a:t>non-COC</a:t>
            </a:r>
            <a:r>
              <a:rPr dirty="0" smtClean="0" sz="2200" spc="90">
                <a:latin typeface="Arial"/>
                <a:cs typeface="Arial"/>
              </a:rPr>
              <a:t> </a:t>
            </a:r>
            <a:r>
              <a:rPr dirty="0" smtClean="0" sz="2200" spc="110">
                <a:latin typeface="Arial"/>
                <a:cs typeface="Arial"/>
              </a:rPr>
              <a:t>method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0539" y="485257"/>
            <a:ext cx="5681980" cy="728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ts val="5730"/>
              </a:lnSpc>
            </a:pPr>
            <a:r>
              <a:rPr dirty="0" smtClean="0" sz="4800" spc="-35">
                <a:solidFill>
                  <a:srgbClr val="2F47A0"/>
                </a:solidFill>
                <a:latin typeface="Impact"/>
                <a:cs typeface="Impact"/>
              </a:rPr>
              <a:t>M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e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o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p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a</a:t>
            </a:r>
            <a:r>
              <a:rPr dirty="0" smtClean="0" sz="4800" spc="0">
                <a:solidFill>
                  <a:srgbClr val="2F47A0"/>
                </a:solidFill>
                <a:latin typeface="Impact"/>
                <a:cs typeface="Impact"/>
              </a:rPr>
              <a:t>u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sal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 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tra</a:t>
            </a:r>
            <a:r>
              <a:rPr dirty="0" smtClean="0" sz="4800" spc="-30">
                <a:solidFill>
                  <a:srgbClr val="2F47A0"/>
                </a:solidFill>
                <a:latin typeface="Impact"/>
                <a:cs typeface="Impact"/>
              </a:rPr>
              <a:t>n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s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</a:t>
            </a:r>
            <a:r>
              <a:rPr dirty="0" smtClean="0" sz="4800" spc="-15">
                <a:solidFill>
                  <a:srgbClr val="2F47A0"/>
                </a:solidFill>
                <a:latin typeface="Impact"/>
                <a:cs typeface="Impact"/>
              </a:rPr>
              <a:t>t</a:t>
            </a:r>
            <a:r>
              <a:rPr dirty="0" smtClean="0" sz="4800" spc="-20">
                <a:solidFill>
                  <a:srgbClr val="2F47A0"/>
                </a:solidFill>
                <a:latin typeface="Impact"/>
                <a:cs typeface="Impact"/>
              </a:rPr>
              <a:t>i</a:t>
            </a:r>
            <a:r>
              <a:rPr dirty="0" smtClean="0" sz="4800" spc="-5">
                <a:solidFill>
                  <a:srgbClr val="2F47A0"/>
                </a:solidFill>
                <a:latin typeface="Impact"/>
                <a:cs typeface="Impact"/>
              </a:rPr>
              <a:t>o</a:t>
            </a:r>
            <a:r>
              <a:rPr dirty="0" smtClean="0" sz="4800" spc="-25">
                <a:solidFill>
                  <a:srgbClr val="2F47A0"/>
                </a:solidFill>
                <a:latin typeface="Impact"/>
                <a:cs typeface="Impact"/>
              </a:rPr>
              <a:t>n</a:t>
            </a:r>
            <a:endParaRPr sz="4800">
              <a:latin typeface="Impact"/>
              <a:cs typeface="Impac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45777" y="4057174"/>
            <a:ext cx="352214" cy="3169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4445777" y="4647724"/>
            <a:ext cx="352214" cy="3169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927961" y="2375768"/>
            <a:ext cx="8078560" cy="495300"/>
          </a:xfrm>
          <a:custGeom>
            <a:avLst/>
            <a:gdLst/>
            <a:ahLst/>
            <a:cxnLst/>
            <a:rect l="l" t="t" r="r" b="b"/>
            <a:pathLst>
              <a:path w="8078560" h="495300">
                <a:moveTo>
                  <a:pt x="0" y="495300"/>
                </a:moveTo>
                <a:lnTo>
                  <a:pt x="8078560" y="495300"/>
                </a:lnTo>
                <a:lnTo>
                  <a:pt x="8078560" y="0"/>
                </a:lnTo>
                <a:lnTo>
                  <a:pt x="0" y="0"/>
                </a:lnTo>
                <a:lnTo>
                  <a:pt x="0" y="495300"/>
                </a:lnTo>
                <a:close/>
              </a:path>
            </a:pathLst>
          </a:custGeom>
          <a:solidFill>
            <a:srgbClr val="FFE99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no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 smtClean="0" sz="1400" spc="35">
                <a:solidFill>
                  <a:srgbClr val="5E5E5E"/>
                </a:solidFill>
                <a:latin typeface="Arial"/>
                <a:cs typeface="Arial"/>
              </a:rPr>
              <a:t>29</a:t>
            </a:fld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3004800" cy="9753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2908300" y="4267200"/>
            <a:ext cx="7188200" cy="187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55067" y="3921923"/>
            <a:ext cx="7094855" cy="211010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2900" spc="-215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mtClean="0" sz="12900" spc="-545">
                <a:solidFill>
                  <a:srgbClr val="FFFFFF"/>
                </a:solidFill>
                <a:latin typeface="Arial"/>
                <a:cs typeface="Arial"/>
              </a:rPr>
              <a:t>h</a:t>
            </a:r>
            <a:r>
              <a:rPr dirty="0" smtClean="0" sz="12900" spc="-705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mtClean="0" sz="12900" spc="-12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mtClean="0" sz="12900" spc="1739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dirty="0" smtClean="0" sz="12900" spc="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2900" spc="-585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mtClean="0" sz="12900" spc="-115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mtClean="0" sz="12900" spc="-505">
                <a:solidFill>
                  <a:srgbClr val="FFFFFF"/>
                </a:solidFill>
                <a:latin typeface="Arial"/>
                <a:cs typeface="Arial"/>
              </a:rPr>
              <a:t>u</a:t>
            </a:r>
            <a:endParaRPr sz="12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76225" y="9179305"/>
            <a:ext cx="254000" cy="220345"/>
          </a:xfrm>
          <a:prstGeom prst="rect">
            <a:avLst/>
          </a:prstGeom>
        </p:spPr>
        <p:txBody>
          <a:bodyPr wrap="square" lIns="0" tIns="0" rIns="0" bIns="0" rtlCol="0" vert="horz">
            <a:noAutofit/>
          </a:bodyPr>
          <a:lstStyle/>
          <a:p>
            <a:pPr marL="12700">
              <a:lnSpc>
                <a:spcPct val="100000"/>
              </a:lnSpc>
            </a:pPr>
            <a:r>
              <a:rPr dirty="0" smtClean="0" sz="1400" spc="114">
                <a:solidFill>
                  <a:srgbClr val="5E5E5E"/>
                </a:solidFill>
                <a:latin typeface="Arial"/>
                <a:cs typeface="Arial"/>
              </a:rPr>
              <a:t>30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chc</dc:title>
  <dcterms:created xsi:type="dcterms:W3CDTF">2022-12-13T13:00:53Z</dcterms:created>
  <dcterms:modified xsi:type="dcterms:W3CDTF">2022-12-13T13:00:53Z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2022-06-21T00:00:00Z</vt:filetime>
  </property>
  <property fmtid="{D5CDD505-2E9C-101B-9397-08002B2CF9AE}" pid="3" name="LastSaved">
    <vt:filetime>2022-12-13T00:00:00Z</vt:filetime>
  </property>
</Properties>
</file>