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62" r:id="rId3"/>
    <p:sldId id="273" r:id="rId4"/>
    <p:sldId id="265" r:id="rId5"/>
    <p:sldId id="266" r:id="rId6"/>
    <p:sldId id="263" r:id="rId7"/>
    <p:sldId id="264" r:id="rId8"/>
    <p:sldId id="257" r:id="rId9"/>
    <p:sldId id="267" r:id="rId10"/>
    <p:sldId id="258" r:id="rId11"/>
    <p:sldId id="259" r:id="rId12"/>
    <p:sldId id="260" r:id="rId13"/>
    <p:sldId id="256" r:id="rId14"/>
    <p:sldId id="291" r:id="rId15"/>
    <p:sldId id="292" r:id="rId16"/>
    <p:sldId id="268" r:id="rId17"/>
    <p:sldId id="293" r:id="rId18"/>
    <p:sldId id="294" r:id="rId19"/>
    <p:sldId id="295" r:id="rId20"/>
    <p:sldId id="296" r:id="rId21"/>
    <p:sldId id="269" r:id="rId22"/>
    <p:sldId id="300" r:id="rId23"/>
    <p:sldId id="274" r:id="rId24"/>
    <p:sldId id="275" r:id="rId25"/>
    <p:sldId id="276" r:id="rId26"/>
    <p:sldId id="297" r:id="rId27"/>
    <p:sldId id="298" r:id="rId28"/>
    <p:sldId id="299" r:id="rId29"/>
    <p:sldId id="271" r:id="rId30"/>
    <p:sldId id="277" r:id="rId31"/>
    <p:sldId id="279" r:id="rId32"/>
    <p:sldId id="280" r:id="rId33"/>
    <p:sldId id="281" r:id="rId34"/>
    <p:sldId id="282" r:id="rId35"/>
    <p:sldId id="284" r:id="rId36"/>
    <p:sldId id="283" r:id="rId37"/>
    <p:sldId id="285" r:id="rId38"/>
    <p:sldId id="286" r:id="rId39"/>
    <p:sldId id="287" r:id="rId40"/>
    <p:sldId id="288" r:id="rId41"/>
    <p:sldId id="289" r:id="rId42"/>
    <p:sldId id="290" r:id="rId43"/>
  </p:sldIdLst>
  <p:sldSz cx="9144000" cy="6858000" type="screen4x3"/>
  <p:notesSz cx="6858000" cy="9144000"/>
  <p:custDataLst>
    <p:tags r:id="rId44"/>
  </p:custDataLst>
  <p:defaultTextStyle>
    <a:defPPr>
      <a:defRPr lang="th-TH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B478FB-CA30-45F2-98E7-C38F479B1444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F1CA2B41-AD1C-4ED3-BFE8-0BFEF544ED3E}">
      <dgm:prSet phldrT="[Text]" custT="1"/>
      <dgm:spPr/>
      <dgm:t>
        <a:bodyPr/>
        <a:lstStyle/>
        <a:p>
          <a:r>
            <a:rPr lang="en-US" sz="2000" b="1" dirty="0" smtClean="0">
              <a:latin typeface="Arial Narrow" pitchFamily="34" charset="0"/>
            </a:rPr>
            <a:t>Clinical research </a:t>
          </a:r>
          <a:endParaRPr lang="en-US" sz="2000" b="1" dirty="0">
            <a:latin typeface="Arial Narrow" pitchFamily="34" charset="0"/>
          </a:endParaRPr>
        </a:p>
      </dgm:t>
    </dgm:pt>
    <dgm:pt modelId="{7D688409-44F8-4664-A7A8-4D1E4A5EC50C}" type="parTrans" cxnId="{A32FD744-74F5-419C-AA28-A9BE7ACC1AF4}">
      <dgm:prSet/>
      <dgm:spPr/>
      <dgm:t>
        <a:bodyPr/>
        <a:lstStyle/>
        <a:p>
          <a:endParaRPr lang="en-US" sz="1600" b="1">
            <a:latin typeface="Arial Narrow" pitchFamily="34" charset="0"/>
          </a:endParaRPr>
        </a:p>
      </dgm:t>
    </dgm:pt>
    <dgm:pt modelId="{959373B7-B10D-4E4C-B5B9-3872FFFE72A4}" type="sibTrans" cxnId="{A32FD744-74F5-419C-AA28-A9BE7ACC1AF4}">
      <dgm:prSet/>
      <dgm:spPr/>
      <dgm:t>
        <a:bodyPr/>
        <a:lstStyle/>
        <a:p>
          <a:endParaRPr lang="en-US" sz="1600" b="1">
            <a:latin typeface="Arial Narrow" pitchFamily="34" charset="0"/>
          </a:endParaRPr>
        </a:p>
      </dgm:t>
    </dgm:pt>
    <dgm:pt modelId="{87361E12-F901-46DA-80B9-7BD9F58E41CC}">
      <dgm:prSet phldrT="[Text]" custT="1"/>
      <dgm:spPr/>
      <dgm:t>
        <a:bodyPr/>
        <a:lstStyle/>
        <a:p>
          <a:r>
            <a:rPr lang="en-US" sz="1800" b="1" dirty="0" smtClean="0">
              <a:latin typeface="Arial Narrow" pitchFamily="34" charset="0"/>
            </a:rPr>
            <a:t>Observational research</a:t>
          </a:r>
          <a:endParaRPr lang="en-US" sz="1800" b="1" dirty="0">
            <a:latin typeface="Arial Narrow" pitchFamily="34" charset="0"/>
          </a:endParaRPr>
        </a:p>
      </dgm:t>
    </dgm:pt>
    <dgm:pt modelId="{0934BF2A-8CB6-48B2-84C8-58C6D09056AC}" type="parTrans" cxnId="{353AB897-B2F9-4E45-80DF-5D20DC82701D}">
      <dgm:prSet/>
      <dgm:spPr/>
      <dgm:t>
        <a:bodyPr/>
        <a:lstStyle/>
        <a:p>
          <a:endParaRPr lang="en-US" sz="1600" b="1">
            <a:latin typeface="Arial Narrow" pitchFamily="34" charset="0"/>
          </a:endParaRPr>
        </a:p>
      </dgm:t>
    </dgm:pt>
    <dgm:pt modelId="{C1E383AB-00B8-4DA7-BC47-8BAC9094133B}" type="sibTrans" cxnId="{353AB897-B2F9-4E45-80DF-5D20DC82701D}">
      <dgm:prSet/>
      <dgm:spPr/>
      <dgm:t>
        <a:bodyPr/>
        <a:lstStyle/>
        <a:p>
          <a:endParaRPr lang="en-US" sz="1600" b="1">
            <a:latin typeface="Arial Narrow" pitchFamily="34" charset="0"/>
          </a:endParaRPr>
        </a:p>
      </dgm:t>
    </dgm:pt>
    <dgm:pt modelId="{590B25A0-8AEE-4D14-9545-C2BC9C720391}">
      <dgm:prSet phldrT="[Text]" custT="1"/>
      <dgm:spPr/>
      <dgm:t>
        <a:bodyPr/>
        <a:lstStyle/>
        <a:p>
          <a:r>
            <a:rPr lang="en-US" sz="1600" b="1" dirty="0" smtClean="0">
              <a:latin typeface="Arial Narrow" pitchFamily="34" charset="0"/>
            </a:rPr>
            <a:t>Descriptive </a:t>
          </a:r>
          <a:endParaRPr lang="en-US" sz="1600" b="1" dirty="0">
            <a:latin typeface="Arial Narrow" pitchFamily="34" charset="0"/>
          </a:endParaRPr>
        </a:p>
      </dgm:t>
    </dgm:pt>
    <dgm:pt modelId="{4E34A914-106C-4DAB-BBED-46C6FE2D5BBB}" type="parTrans" cxnId="{B76EA47C-9E38-4F7E-B8E4-902DDE8ED1EC}">
      <dgm:prSet/>
      <dgm:spPr/>
      <dgm:t>
        <a:bodyPr/>
        <a:lstStyle/>
        <a:p>
          <a:endParaRPr lang="en-US" sz="1600" b="1">
            <a:latin typeface="Arial Narrow" pitchFamily="34" charset="0"/>
          </a:endParaRPr>
        </a:p>
      </dgm:t>
    </dgm:pt>
    <dgm:pt modelId="{0FC3ED64-A192-4BCC-8F79-EA9B60C43A32}" type="sibTrans" cxnId="{B76EA47C-9E38-4F7E-B8E4-902DDE8ED1EC}">
      <dgm:prSet/>
      <dgm:spPr/>
      <dgm:t>
        <a:bodyPr/>
        <a:lstStyle/>
        <a:p>
          <a:endParaRPr lang="en-US" sz="1600" b="1">
            <a:latin typeface="Arial Narrow" pitchFamily="34" charset="0"/>
          </a:endParaRPr>
        </a:p>
      </dgm:t>
    </dgm:pt>
    <dgm:pt modelId="{D03DAB8B-59E8-4BD0-8200-C94691424D3B}">
      <dgm:prSet phldrT="[Text]" custT="1"/>
      <dgm:spPr/>
      <dgm:t>
        <a:bodyPr/>
        <a:lstStyle/>
        <a:p>
          <a:r>
            <a:rPr lang="en-US" sz="1600" b="1" dirty="0" smtClean="0">
              <a:latin typeface="Arial Narrow" pitchFamily="34" charset="0"/>
            </a:rPr>
            <a:t>Analytic (comparative)</a:t>
          </a:r>
          <a:endParaRPr lang="en-US" sz="1600" b="1" dirty="0">
            <a:latin typeface="Arial Narrow" pitchFamily="34" charset="0"/>
          </a:endParaRPr>
        </a:p>
      </dgm:t>
    </dgm:pt>
    <dgm:pt modelId="{16D5C123-95B4-42BC-9129-A1F081898B70}" type="parTrans" cxnId="{912075CA-8AE9-4B21-A3F5-B768C2F5F28E}">
      <dgm:prSet/>
      <dgm:spPr/>
      <dgm:t>
        <a:bodyPr/>
        <a:lstStyle/>
        <a:p>
          <a:endParaRPr lang="en-US" sz="1600" b="1">
            <a:latin typeface="Arial Narrow" pitchFamily="34" charset="0"/>
          </a:endParaRPr>
        </a:p>
      </dgm:t>
    </dgm:pt>
    <dgm:pt modelId="{543E84C1-ECC9-4B74-A6B2-9084AB546EAC}" type="sibTrans" cxnId="{912075CA-8AE9-4B21-A3F5-B768C2F5F28E}">
      <dgm:prSet/>
      <dgm:spPr/>
      <dgm:t>
        <a:bodyPr/>
        <a:lstStyle/>
        <a:p>
          <a:endParaRPr lang="en-US" sz="1600" b="1">
            <a:latin typeface="Arial Narrow" pitchFamily="34" charset="0"/>
          </a:endParaRPr>
        </a:p>
      </dgm:t>
    </dgm:pt>
    <dgm:pt modelId="{5A87824A-019C-40CB-A6BC-8334A62F0ECB}">
      <dgm:prSet phldrT="[Text]" custT="1"/>
      <dgm:spPr/>
      <dgm:t>
        <a:bodyPr/>
        <a:lstStyle/>
        <a:p>
          <a:r>
            <a:rPr lang="en-US" sz="1800" b="1" dirty="0" smtClean="0">
              <a:latin typeface="Arial Narrow" pitchFamily="34" charset="0"/>
            </a:rPr>
            <a:t>Experimental research</a:t>
          </a:r>
          <a:endParaRPr lang="en-US" sz="1800" b="1" dirty="0">
            <a:latin typeface="Arial Narrow" pitchFamily="34" charset="0"/>
          </a:endParaRPr>
        </a:p>
      </dgm:t>
    </dgm:pt>
    <dgm:pt modelId="{D37C2735-64B1-41FC-AE7D-916C5E3DE356}" type="parTrans" cxnId="{49295B8A-6F1F-422C-9EB7-897B44ACA7E7}">
      <dgm:prSet/>
      <dgm:spPr/>
      <dgm:t>
        <a:bodyPr/>
        <a:lstStyle/>
        <a:p>
          <a:endParaRPr lang="en-US" sz="1600" b="1">
            <a:latin typeface="Arial Narrow" pitchFamily="34" charset="0"/>
          </a:endParaRPr>
        </a:p>
      </dgm:t>
    </dgm:pt>
    <dgm:pt modelId="{D4B17A34-DF86-49F2-8735-44AC20383384}" type="sibTrans" cxnId="{49295B8A-6F1F-422C-9EB7-897B44ACA7E7}">
      <dgm:prSet/>
      <dgm:spPr/>
      <dgm:t>
        <a:bodyPr/>
        <a:lstStyle/>
        <a:p>
          <a:endParaRPr lang="en-US" sz="1600" b="1">
            <a:latin typeface="Arial Narrow" pitchFamily="34" charset="0"/>
          </a:endParaRPr>
        </a:p>
      </dgm:t>
    </dgm:pt>
    <dgm:pt modelId="{FD4F44EF-BE8F-4743-B8ED-D5EAB8A9A70A}">
      <dgm:prSet phldrT="[Text]" custT="1"/>
      <dgm:spPr/>
      <dgm:t>
        <a:bodyPr/>
        <a:lstStyle/>
        <a:p>
          <a:r>
            <a:rPr lang="en-US" sz="1600" b="1" dirty="0" smtClean="0">
              <a:latin typeface="Arial Narrow" pitchFamily="34" charset="0"/>
            </a:rPr>
            <a:t>Pre-experimental</a:t>
          </a:r>
          <a:endParaRPr lang="en-US" sz="1600" b="1" dirty="0">
            <a:latin typeface="Arial Narrow" pitchFamily="34" charset="0"/>
          </a:endParaRPr>
        </a:p>
      </dgm:t>
    </dgm:pt>
    <dgm:pt modelId="{FE719FD0-C8B1-4B23-815C-6395318E9374}" type="parTrans" cxnId="{31C27FC7-4C8D-4127-8DD3-A1AD528D6968}">
      <dgm:prSet/>
      <dgm:spPr/>
      <dgm:t>
        <a:bodyPr/>
        <a:lstStyle/>
        <a:p>
          <a:endParaRPr lang="en-US" sz="1600" b="1">
            <a:latin typeface="Arial Narrow" pitchFamily="34" charset="0"/>
          </a:endParaRPr>
        </a:p>
      </dgm:t>
    </dgm:pt>
    <dgm:pt modelId="{DFAD8ECA-C10F-4995-8F45-21C10355D867}" type="sibTrans" cxnId="{31C27FC7-4C8D-4127-8DD3-A1AD528D6968}">
      <dgm:prSet/>
      <dgm:spPr/>
      <dgm:t>
        <a:bodyPr/>
        <a:lstStyle/>
        <a:p>
          <a:endParaRPr lang="en-US" sz="1600" b="1">
            <a:latin typeface="Arial Narrow" pitchFamily="34" charset="0"/>
          </a:endParaRPr>
        </a:p>
      </dgm:t>
    </dgm:pt>
    <dgm:pt modelId="{EFBFC2B2-BE93-41C5-9FDA-CBF68C671E3A}">
      <dgm:prSet custT="1"/>
      <dgm:spPr/>
      <dgm:t>
        <a:bodyPr/>
        <a:lstStyle/>
        <a:p>
          <a:r>
            <a:rPr lang="en-US" sz="1600" b="1" dirty="0" smtClean="0">
              <a:latin typeface="Arial Narrow" pitchFamily="34" charset="0"/>
            </a:rPr>
            <a:t>Cross sectional</a:t>
          </a:r>
          <a:endParaRPr lang="en-US" sz="1600" b="1" dirty="0">
            <a:latin typeface="Arial Narrow" pitchFamily="34" charset="0"/>
          </a:endParaRPr>
        </a:p>
      </dgm:t>
    </dgm:pt>
    <dgm:pt modelId="{254BFE0C-1080-4260-843C-7813B559156F}" type="parTrans" cxnId="{09DFC007-B623-4D98-957C-23F475CDF4B0}">
      <dgm:prSet/>
      <dgm:spPr/>
      <dgm:t>
        <a:bodyPr/>
        <a:lstStyle/>
        <a:p>
          <a:endParaRPr lang="en-US" sz="1600" b="1">
            <a:latin typeface="Arial Narrow" pitchFamily="34" charset="0"/>
          </a:endParaRPr>
        </a:p>
      </dgm:t>
    </dgm:pt>
    <dgm:pt modelId="{FAC64E09-24AB-441B-B0DB-71EBB9C2DF70}" type="sibTrans" cxnId="{09DFC007-B623-4D98-957C-23F475CDF4B0}">
      <dgm:prSet/>
      <dgm:spPr/>
      <dgm:t>
        <a:bodyPr/>
        <a:lstStyle/>
        <a:p>
          <a:endParaRPr lang="en-US" sz="1600" b="1">
            <a:latin typeface="Arial Narrow" pitchFamily="34" charset="0"/>
          </a:endParaRPr>
        </a:p>
      </dgm:t>
    </dgm:pt>
    <dgm:pt modelId="{9C588108-3BE1-4B63-8CB6-12E06D8DCDE0}">
      <dgm:prSet custT="1"/>
      <dgm:spPr/>
      <dgm:t>
        <a:bodyPr/>
        <a:lstStyle/>
        <a:p>
          <a:r>
            <a:rPr lang="en-US" sz="1600" b="1" dirty="0" smtClean="0">
              <a:latin typeface="Arial Narrow" pitchFamily="34" charset="0"/>
            </a:rPr>
            <a:t>Cohort</a:t>
          </a:r>
          <a:endParaRPr lang="en-US" sz="1600" b="1" dirty="0">
            <a:latin typeface="Arial Narrow" pitchFamily="34" charset="0"/>
          </a:endParaRPr>
        </a:p>
      </dgm:t>
    </dgm:pt>
    <dgm:pt modelId="{C9A879A8-4544-46B5-96B1-223B9B87F2D5}" type="parTrans" cxnId="{EBCB7E54-0E0D-4A50-AF02-D137CAE5F4DD}">
      <dgm:prSet/>
      <dgm:spPr/>
      <dgm:t>
        <a:bodyPr/>
        <a:lstStyle/>
        <a:p>
          <a:endParaRPr lang="en-US" sz="1600" b="1">
            <a:latin typeface="Arial Narrow" pitchFamily="34" charset="0"/>
          </a:endParaRPr>
        </a:p>
      </dgm:t>
    </dgm:pt>
    <dgm:pt modelId="{9BFD816E-9202-4AEC-9FC4-75E276337F1D}" type="sibTrans" cxnId="{EBCB7E54-0E0D-4A50-AF02-D137CAE5F4DD}">
      <dgm:prSet/>
      <dgm:spPr/>
      <dgm:t>
        <a:bodyPr/>
        <a:lstStyle/>
        <a:p>
          <a:endParaRPr lang="en-US" sz="1600" b="1">
            <a:latin typeface="Arial Narrow" pitchFamily="34" charset="0"/>
          </a:endParaRPr>
        </a:p>
      </dgm:t>
    </dgm:pt>
    <dgm:pt modelId="{8001C5F5-DB97-4EF1-B02A-8B042A7E55C0}">
      <dgm:prSet custT="1"/>
      <dgm:spPr/>
      <dgm:t>
        <a:bodyPr/>
        <a:lstStyle/>
        <a:p>
          <a:r>
            <a:rPr lang="en-US" sz="1600" b="1" dirty="0" smtClean="0">
              <a:latin typeface="Arial Narrow" pitchFamily="34" charset="0"/>
            </a:rPr>
            <a:t>Case control   </a:t>
          </a:r>
          <a:endParaRPr lang="en-US" sz="1600" b="1" dirty="0">
            <a:latin typeface="Arial Narrow" pitchFamily="34" charset="0"/>
          </a:endParaRPr>
        </a:p>
      </dgm:t>
    </dgm:pt>
    <dgm:pt modelId="{E4AA4101-D6E2-4670-A7AF-0AD96AD4263A}" type="parTrans" cxnId="{B1910403-7DA3-4F23-A365-5C1557746326}">
      <dgm:prSet/>
      <dgm:spPr/>
      <dgm:t>
        <a:bodyPr/>
        <a:lstStyle/>
        <a:p>
          <a:endParaRPr lang="en-US" sz="1600" b="1">
            <a:latin typeface="Arial Narrow" pitchFamily="34" charset="0"/>
          </a:endParaRPr>
        </a:p>
      </dgm:t>
    </dgm:pt>
    <dgm:pt modelId="{C2EFC4E9-C6E3-4F43-8269-EB79741F0C94}" type="sibTrans" cxnId="{B1910403-7DA3-4F23-A365-5C1557746326}">
      <dgm:prSet/>
      <dgm:spPr/>
      <dgm:t>
        <a:bodyPr/>
        <a:lstStyle/>
        <a:p>
          <a:endParaRPr lang="en-US" sz="1600" b="1">
            <a:latin typeface="Arial Narrow" pitchFamily="34" charset="0"/>
          </a:endParaRPr>
        </a:p>
      </dgm:t>
    </dgm:pt>
    <dgm:pt modelId="{4FB87D4F-6D69-4B16-A83A-32AA32DA74EA}">
      <dgm:prSet custT="1"/>
      <dgm:spPr/>
      <dgm:t>
        <a:bodyPr/>
        <a:lstStyle/>
        <a:p>
          <a:r>
            <a:rPr lang="en-US" sz="1600" b="1" dirty="0" smtClean="0">
              <a:latin typeface="Arial Narrow" pitchFamily="34" charset="0"/>
            </a:rPr>
            <a:t>Randomized controlled trial</a:t>
          </a:r>
          <a:endParaRPr lang="en-US" sz="1600" b="1" dirty="0">
            <a:latin typeface="Arial Narrow" pitchFamily="34" charset="0"/>
          </a:endParaRPr>
        </a:p>
      </dgm:t>
    </dgm:pt>
    <dgm:pt modelId="{7D3D1C51-A609-4E20-B1A3-88D9FD315740}" type="parTrans" cxnId="{5F987E09-43A7-4A7F-8CD5-7DB96CE00237}">
      <dgm:prSet/>
      <dgm:spPr/>
      <dgm:t>
        <a:bodyPr/>
        <a:lstStyle/>
        <a:p>
          <a:endParaRPr lang="en-US" sz="1600" b="1">
            <a:latin typeface="Arial Narrow" pitchFamily="34" charset="0"/>
          </a:endParaRPr>
        </a:p>
      </dgm:t>
    </dgm:pt>
    <dgm:pt modelId="{524EE192-CFAA-42C2-9797-D4DB8E219B56}" type="sibTrans" cxnId="{5F987E09-43A7-4A7F-8CD5-7DB96CE00237}">
      <dgm:prSet/>
      <dgm:spPr/>
      <dgm:t>
        <a:bodyPr/>
        <a:lstStyle/>
        <a:p>
          <a:endParaRPr lang="en-US" sz="1600" b="1">
            <a:latin typeface="Arial Narrow" pitchFamily="34" charset="0"/>
          </a:endParaRPr>
        </a:p>
      </dgm:t>
    </dgm:pt>
    <dgm:pt modelId="{5CC9E89B-13CC-457B-B673-C2C80ED57DA6}">
      <dgm:prSet custT="1"/>
      <dgm:spPr/>
      <dgm:t>
        <a:bodyPr/>
        <a:lstStyle/>
        <a:p>
          <a:r>
            <a:rPr lang="en-US" sz="1600" b="1" dirty="0" smtClean="0">
              <a:latin typeface="Arial Narrow" pitchFamily="34" charset="0"/>
            </a:rPr>
            <a:t>Quasi-experimental</a:t>
          </a:r>
          <a:endParaRPr lang="en-US" sz="1600" b="1" dirty="0">
            <a:latin typeface="Arial Narrow" pitchFamily="34" charset="0"/>
          </a:endParaRPr>
        </a:p>
      </dgm:t>
    </dgm:pt>
    <dgm:pt modelId="{E07A9B8B-B73A-4B7A-9326-81A3BD263696}" type="parTrans" cxnId="{D550C974-5AD4-43C3-B51B-8119B4CBFC1C}">
      <dgm:prSet/>
      <dgm:spPr/>
      <dgm:t>
        <a:bodyPr/>
        <a:lstStyle/>
        <a:p>
          <a:endParaRPr lang="en-US" sz="1600" b="1">
            <a:latin typeface="Arial Narrow" pitchFamily="34" charset="0"/>
          </a:endParaRPr>
        </a:p>
      </dgm:t>
    </dgm:pt>
    <dgm:pt modelId="{B8438A5A-E2AE-47A0-852C-16F9B5BFC5F8}" type="sibTrans" cxnId="{D550C974-5AD4-43C3-B51B-8119B4CBFC1C}">
      <dgm:prSet/>
      <dgm:spPr/>
      <dgm:t>
        <a:bodyPr/>
        <a:lstStyle/>
        <a:p>
          <a:endParaRPr lang="en-US" sz="1600" b="1">
            <a:latin typeface="Arial Narrow" pitchFamily="34" charset="0"/>
          </a:endParaRPr>
        </a:p>
      </dgm:t>
    </dgm:pt>
    <dgm:pt modelId="{3C65F657-1E70-4539-9DF4-C1746D22F8FA}" type="pres">
      <dgm:prSet presAssocID="{87B478FB-CA30-45F2-98E7-C38F479B144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h-TH"/>
        </a:p>
      </dgm:t>
    </dgm:pt>
    <dgm:pt modelId="{91869E1C-0F3A-4B08-8A6E-96231E2F76AF}" type="pres">
      <dgm:prSet presAssocID="{F1CA2B41-AD1C-4ED3-BFE8-0BFEF544ED3E}" presName="hierRoot1" presStyleCnt="0"/>
      <dgm:spPr/>
    </dgm:pt>
    <dgm:pt modelId="{8D5B934F-36B5-400F-8CDC-D3E74EED82F2}" type="pres">
      <dgm:prSet presAssocID="{F1CA2B41-AD1C-4ED3-BFE8-0BFEF544ED3E}" presName="composite" presStyleCnt="0"/>
      <dgm:spPr/>
    </dgm:pt>
    <dgm:pt modelId="{896DC538-7912-405B-97C5-84F1F5428642}" type="pres">
      <dgm:prSet presAssocID="{F1CA2B41-AD1C-4ED3-BFE8-0BFEF544ED3E}" presName="background" presStyleLbl="node0" presStyleIdx="0" presStyleCnt="1"/>
      <dgm:spPr/>
    </dgm:pt>
    <dgm:pt modelId="{F8A31A11-97FB-4779-A0CF-2A4B3722FFD3}" type="pres">
      <dgm:prSet presAssocID="{F1CA2B41-AD1C-4ED3-BFE8-0BFEF544ED3E}" presName="text" presStyleLbl="fgAcc0" presStyleIdx="0" presStyleCnt="1" custScaleX="208519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E7FB04E7-D52B-4513-B8A8-EC069C55B2E3}" type="pres">
      <dgm:prSet presAssocID="{F1CA2B41-AD1C-4ED3-BFE8-0BFEF544ED3E}" presName="hierChild2" presStyleCnt="0"/>
      <dgm:spPr/>
    </dgm:pt>
    <dgm:pt modelId="{C09A08D2-0458-42E5-B9A1-7DE3E79D2561}" type="pres">
      <dgm:prSet presAssocID="{0934BF2A-8CB6-48B2-84C8-58C6D09056AC}" presName="Name10" presStyleLbl="parChTrans1D2" presStyleIdx="0" presStyleCnt="2"/>
      <dgm:spPr/>
      <dgm:t>
        <a:bodyPr/>
        <a:lstStyle/>
        <a:p>
          <a:endParaRPr lang="th-TH"/>
        </a:p>
      </dgm:t>
    </dgm:pt>
    <dgm:pt modelId="{158A5AC9-0986-44B5-8F31-64B53D8E94EA}" type="pres">
      <dgm:prSet presAssocID="{87361E12-F901-46DA-80B9-7BD9F58E41CC}" presName="hierRoot2" presStyleCnt="0"/>
      <dgm:spPr/>
    </dgm:pt>
    <dgm:pt modelId="{DAF823A8-C0D7-4138-BB9E-6BCF1C7F8B59}" type="pres">
      <dgm:prSet presAssocID="{87361E12-F901-46DA-80B9-7BD9F58E41CC}" presName="composite2" presStyleCnt="0"/>
      <dgm:spPr/>
    </dgm:pt>
    <dgm:pt modelId="{A9D6E594-847E-4A23-8CC2-99941B7739F9}" type="pres">
      <dgm:prSet presAssocID="{87361E12-F901-46DA-80B9-7BD9F58E41CC}" presName="background2" presStyleLbl="node2" presStyleIdx="0" presStyleCnt="2"/>
      <dgm:spPr/>
    </dgm:pt>
    <dgm:pt modelId="{F8158FCC-F54A-4449-B22C-8F04FD5C7068}" type="pres">
      <dgm:prSet presAssocID="{87361E12-F901-46DA-80B9-7BD9F58E41CC}" presName="text2" presStyleLbl="fgAcc2" presStyleIdx="0" presStyleCnt="2" custScaleX="23593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CF0F01-084B-40BC-BCC5-EBC163106ACC}" type="pres">
      <dgm:prSet presAssocID="{87361E12-F901-46DA-80B9-7BD9F58E41CC}" presName="hierChild3" presStyleCnt="0"/>
      <dgm:spPr/>
    </dgm:pt>
    <dgm:pt modelId="{B2C1AD4C-1AA0-480A-9ED9-B861FB29E556}" type="pres">
      <dgm:prSet presAssocID="{4E34A914-106C-4DAB-BBED-46C6FE2D5BBB}" presName="Name17" presStyleLbl="parChTrans1D3" presStyleIdx="0" presStyleCnt="5"/>
      <dgm:spPr/>
      <dgm:t>
        <a:bodyPr/>
        <a:lstStyle/>
        <a:p>
          <a:endParaRPr lang="th-TH"/>
        </a:p>
      </dgm:t>
    </dgm:pt>
    <dgm:pt modelId="{25BFEDDB-D901-4E6E-8FB0-9CB31ADE4C6E}" type="pres">
      <dgm:prSet presAssocID="{590B25A0-8AEE-4D14-9545-C2BC9C720391}" presName="hierRoot3" presStyleCnt="0"/>
      <dgm:spPr/>
    </dgm:pt>
    <dgm:pt modelId="{1BA0CB5E-8C5F-469C-899E-857AED9CC0ED}" type="pres">
      <dgm:prSet presAssocID="{590B25A0-8AEE-4D14-9545-C2BC9C720391}" presName="composite3" presStyleCnt="0"/>
      <dgm:spPr/>
    </dgm:pt>
    <dgm:pt modelId="{70AC4971-C3BD-45F6-B5B1-4A710FA85956}" type="pres">
      <dgm:prSet presAssocID="{590B25A0-8AEE-4D14-9545-C2BC9C720391}" presName="background3" presStyleLbl="node3" presStyleIdx="0" presStyleCnt="5"/>
      <dgm:spPr/>
    </dgm:pt>
    <dgm:pt modelId="{3EC4EA93-70C8-460B-962A-4CC1AE6FB9EB}" type="pres">
      <dgm:prSet presAssocID="{590B25A0-8AEE-4D14-9545-C2BC9C720391}" presName="text3" presStyleLbl="fgAcc3" presStyleIdx="0" presStyleCnt="5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B8FB9D5E-4EFD-4077-9013-918BBABF494B}" type="pres">
      <dgm:prSet presAssocID="{590B25A0-8AEE-4D14-9545-C2BC9C720391}" presName="hierChild4" presStyleCnt="0"/>
      <dgm:spPr/>
    </dgm:pt>
    <dgm:pt modelId="{7CBA1B07-484F-4BFE-9211-E8A32CC57EE1}" type="pres">
      <dgm:prSet presAssocID="{16D5C123-95B4-42BC-9129-A1F081898B70}" presName="Name17" presStyleLbl="parChTrans1D3" presStyleIdx="1" presStyleCnt="5"/>
      <dgm:spPr/>
      <dgm:t>
        <a:bodyPr/>
        <a:lstStyle/>
        <a:p>
          <a:endParaRPr lang="th-TH"/>
        </a:p>
      </dgm:t>
    </dgm:pt>
    <dgm:pt modelId="{ECD52FF5-9A5D-411F-9A89-710AEEEABB13}" type="pres">
      <dgm:prSet presAssocID="{D03DAB8B-59E8-4BD0-8200-C94691424D3B}" presName="hierRoot3" presStyleCnt="0"/>
      <dgm:spPr/>
    </dgm:pt>
    <dgm:pt modelId="{AA7DAA08-7B51-4889-8A74-D4F92FAE3CD0}" type="pres">
      <dgm:prSet presAssocID="{D03DAB8B-59E8-4BD0-8200-C94691424D3B}" presName="composite3" presStyleCnt="0"/>
      <dgm:spPr/>
    </dgm:pt>
    <dgm:pt modelId="{44D299FF-E7A3-4E92-B9A3-C3F33A76F504}" type="pres">
      <dgm:prSet presAssocID="{D03DAB8B-59E8-4BD0-8200-C94691424D3B}" presName="background3" presStyleLbl="node3" presStyleIdx="1" presStyleCnt="5"/>
      <dgm:spPr/>
    </dgm:pt>
    <dgm:pt modelId="{B18229BE-9116-40E8-AFE5-7B50E48B361B}" type="pres">
      <dgm:prSet presAssocID="{D03DAB8B-59E8-4BD0-8200-C94691424D3B}" presName="text3" presStyleLbl="fgAcc3" presStyleIdx="1" presStyleCnt="5" custScaleX="125923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FAA328DC-1CAC-4BA6-9E7B-19627921A234}" type="pres">
      <dgm:prSet presAssocID="{D03DAB8B-59E8-4BD0-8200-C94691424D3B}" presName="hierChild4" presStyleCnt="0"/>
      <dgm:spPr/>
    </dgm:pt>
    <dgm:pt modelId="{ABFDAB75-C493-4324-BD64-AD66560280EA}" type="pres">
      <dgm:prSet presAssocID="{C9A879A8-4544-46B5-96B1-223B9B87F2D5}" presName="Name23" presStyleLbl="parChTrans1D4" presStyleIdx="0" presStyleCnt="3"/>
      <dgm:spPr/>
      <dgm:t>
        <a:bodyPr/>
        <a:lstStyle/>
        <a:p>
          <a:endParaRPr lang="th-TH"/>
        </a:p>
      </dgm:t>
    </dgm:pt>
    <dgm:pt modelId="{153D3910-C88B-4347-93C2-E63D56C7BDEE}" type="pres">
      <dgm:prSet presAssocID="{9C588108-3BE1-4B63-8CB6-12E06D8DCDE0}" presName="hierRoot4" presStyleCnt="0"/>
      <dgm:spPr/>
    </dgm:pt>
    <dgm:pt modelId="{1704D928-A6B5-48A9-8A71-5438181156BF}" type="pres">
      <dgm:prSet presAssocID="{9C588108-3BE1-4B63-8CB6-12E06D8DCDE0}" presName="composite4" presStyleCnt="0"/>
      <dgm:spPr/>
    </dgm:pt>
    <dgm:pt modelId="{F3385B41-5CED-4CB3-8210-CF54BAB1C47F}" type="pres">
      <dgm:prSet presAssocID="{9C588108-3BE1-4B63-8CB6-12E06D8DCDE0}" presName="background4" presStyleLbl="node4" presStyleIdx="0" presStyleCnt="3"/>
      <dgm:spPr/>
    </dgm:pt>
    <dgm:pt modelId="{296102BF-47C4-44F9-9A79-3C183951D026}" type="pres">
      <dgm:prSet presAssocID="{9C588108-3BE1-4B63-8CB6-12E06D8DCDE0}" presName="text4" presStyleLbl="fgAcc4" presStyleIdx="0" presStyleCnt="3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934A89E8-EF30-4235-9BBE-AD369DFD1954}" type="pres">
      <dgm:prSet presAssocID="{9C588108-3BE1-4B63-8CB6-12E06D8DCDE0}" presName="hierChild5" presStyleCnt="0"/>
      <dgm:spPr/>
    </dgm:pt>
    <dgm:pt modelId="{AC0655F8-2D14-40A3-829C-9BDBC4392624}" type="pres">
      <dgm:prSet presAssocID="{E4AA4101-D6E2-4670-A7AF-0AD96AD4263A}" presName="Name23" presStyleLbl="parChTrans1D4" presStyleIdx="1" presStyleCnt="3"/>
      <dgm:spPr/>
      <dgm:t>
        <a:bodyPr/>
        <a:lstStyle/>
        <a:p>
          <a:endParaRPr lang="th-TH"/>
        </a:p>
      </dgm:t>
    </dgm:pt>
    <dgm:pt modelId="{399F4DAA-FC41-4CF9-A7F8-3B4A559D1BF6}" type="pres">
      <dgm:prSet presAssocID="{8001C5F5-DB97-4EF1-B02A-8B042A7E55C0}" presName="hierRoot4" presStyleCnt="0"/>
      <dgm:spPr/>
    </dgm:pt>
    <dgm:pt modelId="{DC65F694-6161-486F-A0A3-F5CDF6FCEC83}" type="pres">
      <dgm:prSet presAssocID="{8001C5F5-DB97-4EF1-B02A-8B042A7E55C0}" presName="composite4" presStyleCnt="0"/>
      <dgm:spPr/>
    </dgm:pt>
    <dgm:pt modelId="{DC00E1AA-E4F2-42FB-9DFC-B4C351052215}" type="pres">
      <dgm:prSet presAssocID="{8001C5F5-DB97-4EF1-B02A-8B042A7E55C0}" presName="background4" presStyleLbl="node4" presStyleIdx="1" presStyleCnt="3"/>
      <dgm:spPr/>
    </dgm:pt>
    <dgm:pt modelId="{C2E4739F-3235-4F4C-8E7E-AD374618197F}" type="pres">
      <dgm:prSet presAssocID="{8001C5F5-DB97-4EF1-B02A-8B042A7E55C0}" presName="text4" presStyleLbl="fgAcc4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77E3BF-305E-487A-A7C2-76B2886AFC86}" type="pres">
      <dgm:prSet presAssocID="{8001C5F5-DB97-4EF1-B02A-8B042A7E55C0}" presName="hierChild5" presStyleCnt="0"/>
      <dgm:spPr/>
    </dgm:pt>
    <dgm:pt modelId="{FC2BAE14-ABDD-496E-92E7-A9ED66AEE162}" type="pres">
      <dgm:prSet presAssocID="{254BFE0C-1080-4260-843C-7813B559156F}" presName="Name23" presStyleLbl="parChTrans1D4" presStyleIdx="2" presStyleCnt="3"/>
      <dgm:spPr/>
      <dgm:t>
        <a:bodyPr/>
        <a:lstStyle/>
        <a:p>
          <a:endParaRPr lang="th-TH"/>
        </a:p>
      </dgm:t>
    </dgm:pt>
    <dgm:pt modelId="{A7B90BF7-E005-4008-925C-646F3A8A5019}" type="pres">
      <dgm:prSet presAssocID="{EFBFC2B2-BE93-41C5-9FDA-CBF68C671E3A}" presName="hierRoot4" presStyleCnt="0"/>
      <dgm:spPr/>
    </dgm:pt>
    <dgm:pt modelId="{E1212138-8948-4BF2-B688-EABBD2D948FB}" type="pres">
      <dgm:prSet presAssocID="{EFBFC2B2-BE93-41C5-9FDA-CBF68C671E3A}" presName="composite4" presStyleCnt="0"/>
      <dgm:spPr/>
    </dgm:pt>
    <dgm:pt modelId="{C65EF1A7-C5DF-4FE5-B50D-268262575BFF}" type="pres">
      <dgm:prSet presAssocID="{EFBFC2B2-BE93-41C5-9FDA-CBF68C671E3A}" presName="background4" presStyleLbl="node4" presStyleIdx="2" presStyleCnt="3"/>
      <dgm:spPr/>
    </dgm:pt>
    <dgm:pt modelId="{C36FAF01-B4DF-4A1E-9039-639E35CAD982}" type="pres">
      <dgm:prSet presAssocID="{EFBFC2B2-BE93-41C5-9FDA-CBF68C671E3A}" presName="text4" presStyleLbl="fgAcc4" presStyleIdx="2" presStyleCnt="3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B540C0A1-18FC-4B70-9044-C23454DBC573}" type="pres">
      <dgm:prSet presAssocID="{EFBFC2B2-BE93-41C5-9FDA-CBF68C671E3A}" presName="hierChild5" presStyleCnt="0"/>
      <dgm:spPr/>
    </dgm:pt>
    <dgm:pt modelId="{E948F810-0F04-4056-853E-50B3A862F1F2}" type="pres">
      <dgm:prSet presAssocID="{D37C2735-64B1-41FC-AE7D-916C5E3DE356}" presName="Name10" presStyleLbl="parChTrans1D2" presStyleIdx="1" presStyleCnt="2"/>
      <dgm:spPr/>
      <dgm:t>
        <a:bodyPr/>
        <a:lstStyle/>
        <a:p>
          <a:endParaRPr lang="th-TH"/>
        </a:p>
      </dgm:t>
    </dgm:pt>
    <dgm:pt modelId="{A493B897-9408-495A-A1BA-E10725F071D5}" type="pres">
      <dgm:prSet presAssocID="{5A87824A-019C-40CB-A6BC-8334A62F0ECB}" presName="hierRoot2" presStyleCnt="0"/>
      <dgm:spPr/>
    </dgm:pt>
    <dgm:pt modelId="{C025BC29-C567-41B0-8CE6-A8027ADC4927}" type="pres">
      <dgm:prSet presAssocID="{5A87824A-019C-40CB-A6BC-8334A62F0ECB}" presName="composite2" presStyleCnt="0"/>
      <dgm:spPr/>
    </dgm:pt>
    <dgm:pt modelId="{948CBD32-8AFA-425E-B1CF-038A900C0AE4}" type="pres">
      <dgm:prSet presAssocID="{5A87824A-019C-40CB-A6BC-8334A62F0ECB}" presName="background2" presStyleLbl="node2" presStyleIdx="1" presStyleCnt="2"/>
      <dgm:spPr/>
    </dgm:pt>
    <dgm:pt modelId="{127A4B35-3E6C-4B2E-AA87-DB8C6C625775}" type="pres">
      <dgm:prSet presAssocID="{5A87824A-019C-40CB-A6BC-8334A62F0ECB}" presName="text2" presStyleLbl="fgAcc2" presStyleIdx="1" presStyleCnt="2" custScaleX="2268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0C8FA72-F024-4972-992A-7F6B7C2040EB}" type="pres">
      <dgm:prSet presAssocID="{5A87824A-019C-40CB-A6BC-8334A62F0ECB}" presName="hierChild3" presStyleCnt="0"/>
      <dgm:spPr/>
    </dgm:pt>
    <dgm:pt modelId="{EF6EF9F7-04E9-43D7-9553-EED22432D563}" type="pres">
      <dgm:prSet presAssocID="{7D3D1C51-A609-4E20-B1A3-88D9FD315740}" presName="Name17" presStyleLbl="parChTrans1D3" presStyleIdx="2" presStyleCnt="5"/>
      <dgm:spPr/>
      <dgm:t>
        <a:bodyPr/>
        <a:lstStyle/>
        <a:p>
          <a:endParaRPr lang="th-TH"/>
        </a:p>
      </dgm:t>
    </dgm:pt>
    <dgm:pt modelId="{F1791EF7-44ED-4F4F-BD81-2D0AA0C1C1EE}" type="pres">
      <dgm:prSet presAssocID="{4FB87D4F-6D69-4B16-A83A-32AA32DA74EA}" presName="hierRoot3" presStyleCnt="0"/>
      <dgm:spPr/>
    </dgm:pt>
    <dgm:pt modelId="{7649F8C0-7D4A-4449-9031-6632CFF59761}" type="pres">
      <dgm:prSet presAssocID="{4FB87D4F-6D69-4B16-A83A-32AA32DA74EA}" presName="composite3" presStyleCnt="0"/>
      <dgm:spPr/>
    </dgm:pt>
    <dgm:pt modelId="{92CB2979-FFFE-4F01-AC14-C361F5415ED6}" type="pres">
      <dgm:prSet presAssocID="{4FB87D4F-6D69-4B16-A83A-32AA32DA74EA}" presName="background3" presStyleLbl="node3" presStyleIdx="2" presStyleCnt="5"/>
      <dgm:spPr/>
    </dgm:pt>
    <dgm:pt modelId="{AA2FD8A6-EB6F-4CC9-B33D-902FEEBB4481}" type="pres">
      <dgm:prSet presAssocID="{4FB87D4F-6D69-4B16-A83A-32AA32DA74EA}" presName="text3" presStyleLbl="fgAcc3" presStyleIdx="2" presStyleCnt="5" custScaleX="11089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9CAAD38-4B32-4D2B-9D70-2708871B415E}" type="pres">
      <dgm:prSet presAssocID="{4FB87D4F-6D69-4B16-A83A-32AA32DA74EA}" presName="hierChild4" presStyleCnt="0"/>
      <dgm:spPr/>
    </dgm:pt>
    <dgm:pt modelId="{DB75FE99-B9A7-469A-A089-4B366961EBAB}" type="pres">
      <dgm:prSet presAssocID="{E07A9B8B-B73A-4B7A-9326-81A3BD263696}" presName="Name17" presStyleLbl="parChTrans1D3" presStyleIdx="3" presStyleCnt="5"/>
      <dgm:spPr/>
      <dgm:t>
        <a:bodyPr/>
        <a:lstStyle/>
        <a:p>
          <a:endParaRPr lang="th-TH"/>
        </a:p>
      </dgm:t>
    </dgm:pt>
    <dgm:pt modelId="{786591C1-5E24-4445-8363-C71B05D3D158}" type="pres">
      <dgm:prSet presAssocID="{5CC9E89B-13CC-457B-B673-C2C80ED57DA6}" presName="hierRoot3" presStyleCnt="0"/>
      <dgm:spPr/>
    </dgm:pt>
    <dgm:pt modelId="{A53E1CDC-5F12-4012-8D92-683C93F0AF1E}" type="pres">
      <dgm:prSet presAssocID="{5CC9E89B-13CC-457B-B673-C2C80ED57DA6}" presName="composite3" presStyleCnt="0"/>
      <dgm:spPr/>
    </dgm:pt>
    <dgm:pt modelId="{B518240B-FCCB-4AF6-9739-7AA14CB73E4B}" type="pres">
      <dgm:prSet presAssocID="{5CC9E89B-13CC-457B-B673-C2C80ED57DA6}" presName="background3" presStyleLbl="node3" presStyleIdx="3" presStyleCnt="5"/>
      <dgm:spPr/>
    </dgm:pt>
    <dgm:pt modelId="{8D459818-59E9-4088-8F4C-2B73EA8E24EE}" type="pres">
      <dgm:prSet presAssocID="{5CC9E89B-13CC-457B-B673-C2C80ED57DA6}" presName="text3" presStyleLbl="fgAcc3" presStyleIdx="3" presStyleCnt="5" custScaleX="1302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311AF3-26B1-48A9-9E50-1E1531E59FF0}" type="pres">
      <dgm:prSet presAssocID="{5CC9E89B-13CC-457B-B673-C2C80ED57DA6}" presName="hierChild4" presStyleCnt="0"/>
      <dgm:spPr/>
    </dgm:pt>
    <dgm:pt modelId="{91F1661F-D09E-4F18-BB15-7FEA162622A1}" type="pres">
      <dgm:prSet presAssocID="{FE719FD0-C8B1-4B23-815C-6395318E9374}" presName="Name17" presStyleLbl="parChTrans1D3" presStyleIdx="4" presStyleCnt="5"/>
      <dgm:spPr/>
      <dgm:t>
        <a:bodyPr/>
        <a:lstStyle/>
        <a:p>
          <a:endParaRPr lang="th-TH"/>
        </a:p>
      </dgm:t>
    </dgm:pt>
    <dgm:pt modelId="{C67AAB58-1F16-42A9-8C09-622D79C20F9A}" type="pres">
      <dgm:prSet presAssocID="{FD4F44EF-BE8F-4743-B8ED-D5EAB8A9A70A}" presName="hierRoot3" presStyleCnt="0"/>
      <dgm:spPr/>
    </dgm:pt>
    <dgm:pt modelId="{634E5C3E-74D9-4DB4-9E76-019D34ED050B}" type="pres">
      <dgm:prSet presAssocID="{FD4F44EF-BE8F-4743-B8ED-D5EAB8A9A70A}" presName="composite3" presStyleCnt="0"/>
      <dgm:spPr/>
    </dgm:pt>
    <dgm:pt modelId="{0310A950-A7B8-4E47-9D3D-51E3FA46083E}" type="pres">
      <dgm:prSet presAssocID="{FD4F44EF-BE8F-4743-B8ED-D5EAB8A9A70A}" presName="background3" presStyleLbl="node3" presStyleIdx="4" presStyleCnt="5"/>
      <dgm:spPr/>
    </dgm:pt>
    <dgm:pt modelId="{5D12F15E-168A-4CEE-9ACA-73AE023B0A02}" type="pres">
      <dgm:prSet presAssocID="{FD4F44EF-BE8F-4743-B8ED-D5EAB8A9A70A}" presName="text3" presStyleLbl="fgAcc3" presStyleIdx="4" presStyleCnt="5" custScaleX="127460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AFCA51FC-7091-4456-A76F-310C09288036}" type="pres">
      <dgm:prSet presAssocID="{FD4F44EF-BE8F-4743-B8ED-D5EAB8A9A70A}" presName="hierChild4" presStyleCnt="0"/>
      <dgm:spPr/>
    </dgm:pt>
  </dgm:ptLst>
  <dgm:cxnLst>
    <dgm:cxn modelId="{B0C464A6-882B-4A97-B027-C7ED051AD774}" type="presOf" srcId="{4FB87D4F-6D69-4B16-A83A-32AA32DA74EA}" destId="{AA2FD8A6-EB6F-4CC9-B33D-902FEEBB4481}" srcOrd="0" destOrd="0" presId="urn:microsoft.com/office/officeart/2005/8/layout/hierarchy1"/>
    <dgm:cxn modelId="{165D4520-A2E2-4F3A-B21F-17A2A65626A6}" type="presOf" srcId="{EFBFC2B2-BE93-41C5-9FDA-CBF68C671E3A}" destId="{C36FAF01-B4DF-4A1E-9039-639E35CAD982}" srcOrd="0" destOrd="0" presId="urn:microsoft.com/office/officeart/2005/8/layout/hierarchy1"/>
    <dgm:cxn modelId="{09DFC007-B623-4D98-957C-23F475CDF4B0}" srcId="{D03DAB8B-59E8-4BD0-8200-C94691424D3B}" destId="{EFBFC2B2-BE93-41C5-9FDA-CBF68C671E3A}" srcOrd="2" destOrd="0" parTransId="{254BFE0C-1080-4260-843C-7813B559156F}" sibTransId="{FAC64E09-24AB-441B-B0DB-71EBB9C2DF70}"/>
    <dgm:cxn modelId="{0C36ECE5-EF7A-49C3-AC44-483DA81DF023}" type="presOf" srcId="{4E34A914-106C-4DAB-BBED-46C6FE2D5BBB}" destId="{B2C1AD4C-1AA0-480A-9ED9-B861FB29E556}" srcOrd="0" destOrd="0" presId="urn:microsoft.com/office/officeart/2005/8/layout/hierarchy1"/>
    <dgm:cxn modelId="{13566A75-224A-4FB0-99B0-F8D9AF67F98A}" type="presOf" srcId="{0934BF2A-8CB6-48B2-84C8-58C6D09056AC}" destId="{C09A08D2-0458-42E5-B9A1-7DE3E79D2561}" srcOrd="0" destOrd="0" presId="urn:microsoft.com/office/officeart/2005/8/layout/hierarchy1"/>
    <dgm:cxn modelId="{69399DAF-F411-4AA7-8AD9-BE7271E087C7}" type="presOf" srcId="{5CC9E89B-13CC-457B-B673-C2C80ED57DA6}" destId="{8D459818-59E9-4088-8F4C-2B73EA8E24EE}" srcOrd="0" destOrd="0" presId="urn:microsoft.com/office/officeart/2005/8/layout/hierarchy1"/>
    <dgm:cxn modelId="{D5FE75B6-E8E0-4A28-B190-F376260C280E}" type="presOf" srcId="{F1CA2B41-AD1C-4ED3-BFE8-0BFEF544ED3E}" destId="{F8A31A11-97FB-4779-A0CF-2A4B3722FFD3}" srcOrd="0" destOrd="0" presId="urn:microsoft.com/office/officeart/2005/8/layout/hierarchy1"/>
    <dgm:cxn modelId="{83D4B8C3-1AFF-4475-A006-59E73EB0722E}" type="presOf" srcId="{87361E12-F901-46DA-80B9-7BD9F58E41CC}" destId="{F8158FCC-F54A-4449-B22C-8F04FD5C7068}" srcOrd="0" destOrd="0" presId="urn:microsoft.com/office/officeart/2005/8/layout/hierarchy1"/>
    <dgm:cxn modelId="{848B32A1-1ADB-4C50-BA89-F35A5CC8A952}" type="presOf" srcId="{D37C2735-64B1-41FC-AE7D-916C5E3DE356}" destId="{E948F810-0F04-4056-853E-50B3A862F1F2}" srcOrd="0" destOrd="0" presId="urn:microsoft.com/office/officeart/2005/8/layout/hierarchy1"/>
    <dgm:cxn modelId="{49295B8A-6F1F-422C-9EB7-897B44ACA7E7}" srcId="{F1CA2B41-AD1C-4ED3-BFE8-0BFEF544ED3E}" destId="{5A87824A-019C-40CB-A6BC-8334A62F0ECB}" srcOrd="1" destOrd="0" parTransId="{D37C2735-64B1-41FC-AE7D-916C5E3DE356}" sibTransId="{D4B17A34-DF86-49F2-8735-44AC20383384}"/>
    <dgm:cxn modelId="{A32FD744-74F5-419C-AA28-A9BE7ACC1AF4}" srcId="{87B478FB-CA30-45F2-98E7-C38F479B1444}" destId="{F1CA2B41-AD1C-4ED3-BFE8-0BFEF544ED3E}" srcOrd="0" destOrd="0" parTransId="{7D688409-44F8-4664-A7A8-4D1E4A5EC50C}" sibTransId="{959373B7-B10D-4E4C-B5B9-3872FFFE72A4}"/>
    <dgm:cxn modelId="{3496A652-C416-48ED-9828-90213CF9FA37}" type="presOf" srcId="{E4AA4101-D6E2-4670-A7AF-0AD96AD4263A}" destId="{AC0655F8-2D14-40A3-829C-9BDBC4392624}" srcOrd="0" destOrd="0" presId="urn:microsoft.com/office/officeart/2005/8/layout/hierarchy1"/>
    <dgm:cxn modelId="{31C27FC7-4C8D-4127-8DD3-A1AD528D6968}" srcId="{5A87824A-019C-40CB-A6BC-8334A62F0ECB}" destId="{FD4F44EF-BE8F-4743-B8ED-D5EAB8A9A70A}" srcOrd="2" destOrd="0" parTransId="{FE719FD0-C8B1-4B23-815C-6395318E9374}" sibTransId="{DFAD8ECA-C10F-4995-8F45-21C10355D867}"/>
    <dgm:cxn modelId="{1EF96059-477E-4CC2-B9A4-B2B47E84B32A}" type="presOf" srcId="{FD4F44EF-BE8F-4743-B8ED-D5EAB8A9A70A}" destId="{5D12F15E-168A-4CEE-9ACA-73AE023B0A02}" srcOrd="0" destOrd="0" presId="urn:microsoft.com/office/officeart/2005/8/layout/hierarchy1"/>
    <dgm:cxn modelId="{0FD326C5-2666-4921-95E4-6113AA91E09C}" type="presOf" srcId="{16D5C123-95B4-42BC-9129-A1F081898B70}" destId="{7CBA1B07-484F-4BFE-9211-E8A32CC57EE1}" srcOrd="0" destOrd="0" presId="urn:microsoft.com/office/officeart/2005/8/layout/hierarchy1"/>
    <dgm:cxn modelId="{353AB897-B2F9-4E45-80DF-5D20DC82701D}" srcId="{F1CA2B41-AD1C-4ED3-BFE8-0BFEF544ED3E}" destId="{87361E12-F901-46DA-80B9-7BD9F58E41CC}" srcOrd="0" destOrd="0" parTransId="{0934BF2A-8CB6-48B2-84C8-58C6D09056AC}" sibTransId="{C1E383AB-00B8-4DA7-BC47-8BAC9094133B}"/>
    <dgm:cxn modelId="{FA0931EB-B233-47AB-A796-8A8A4FE759EE}" type="presOf" srcId="{C9A879A8-4544-46B5-96B1-223B9B87F2D5}" destId="{ABFDAB75-C493-4324-BD64-AD66560280EA}" srcOrd="0" destOrd="0" presId="urn:microsoft.com/office/officeart/2005/8/layout/hierarchy1"/>
    <dgm:cxn modelId="{A9DF664F-6492-4052-B420-B879F68F3C27}" type="presOf" srcId="{D03DAB8B-59E8-4BD0-8200-C94691424D3B}" destId="{B18229BE-9116-40E8-AFE5-7B50E48B361B}" srcOrd="0" destOrd="0" presId="urn:microsoft.com/office/officeart/2005/8/layout/hierarchy1"/>
    <dgm:cxn modelId="{0888F9E1-F917-46F9-BE00-88C726AC106D}" type="presOf" srcId="{87B478FB-CA30-45F2-98E7-C38F479B1444}" destId="{3C65F657-1E70-4539-9DF4-C1746D22F8FA}" srcOrd="0" destOrd="0" presId="urn:microsoft.com/office/officeart/2005/8/layout/hierarchy1"/>
    <dgm:cxn modelId="{A785AAD0-98D2-41B6-920A-A29ED545D9FF}" type="presOf" srcId="{254BFE0C-1080-4260-843C-7813B559156F}" destId="{FC2BAE14-ABDD-496E-92E7-A9ED66AEE162}" srcOrd="0" destOrd="0" presId="urn:microsoft.com/office/officeart/2005/8/layout/hierarchy1"/>
    <dgm:cxn modelId="{EBCB7E54-0E0D-4A50-AF02-D137CAE5F4DD}" srcId="{D03DAB8B-59E8-4BD0-8200-C94691424D3B}" destId="{9C588108-3BE1-4B63-8CB6-12E06D8DCDE0}" srcOrd="0" destOrd="0" parTransId="{C9A879A8-4544-46B5-96B1-223B9B87F2D5}" sibTransId="{9BFD816E-9202-4AEC-9FC4-75E276337F1D}"/>
    <dgm:cxn modelId="{9314D7E1-32EC-4849-B0CC-F8D3132E0BF1}" type="presOf" srcId="{590B25A0-8AEE-4D14-9545-C2BC9C720391}" destId="{3EC4EA93-70C8-460B-962A-4CC1AE6FB9EB}" srcOrd="0" destOrd="0" presId="urn:microsoft.com/office/officeart/2005/8/layout/hierarchy1"/>
    <dgm:cxn modelId="{912075CA-8AE9-4B21-A3F5-B768C2F5F28E}" srcId="{87361E12-F901-46DA-80B9-7BD9F58E41CC}" destId="{D03DAB8B-59E8-4BD0-8200-C94691424D3B}" srcOrd="1" destOrd="0" parTransId="{16D5C123-95B4-42BC-9129-A1F081898B70}" sibTransId="{543E84C1-ECC9-4B74-A6B2-9084AB546EAC}"/>
    <dgm:cxn modelId="{260BED98-5B50-42EF-899E-8BE8082EDF32}" type="presOf" srcId="{FE719FD0-C8B1-4B23-815C-6395318E9374}" destId="{91F1661F-D09E-4F18-BB15-7FEA162622A1}" srcOrd="0" destOrd="0" presId="urn:microsoft.com/office/officeart/2005/8/layout/hierarchy1"/>
    <dgm:cxn modelId="{5F987E09-43A7-4A7F-8CD5-7DB96CE00237}" srcId="{5A87824A-019C-40CB-A6BC-8334A62F0ECB}" destId="{4FB87D4F-6D69-4B16-A83A-32AA32DA74EA}" srcOrd="0" destOrd="0" parTransId="{7D3D1C51-A609-4E20-B1A3-88D9FD315740}" sibTransId="{524EE192-CFAA-42C2-9797-D4DB8E219B56}"/>
    <dgm:cxn modelId="{B76EA47C-9E38-4F7E-B8E4-902DDE8ED1EC}" srcId="{87361E12-F901-46DA-80B9-7BD9F58E41CC}" destId="{590B25A0-8AEE-4D14-9545-C2BC9C720391}" srcOrd="0" destOrd="0" parTransId="{4E34A914-106C-4DAB-BBED-46C6FE2D5BBB}" sibTransId="{0FC3ED64-A192-4BCC-8F79-EA9B60C43A32}"/>
    <dgm:cxn modelId="{D550C974-5AD4-43C3-B51B-8119B4CBFC1C}" srcId="{5A87824A-019C-40CB-A6BC-8334A62F0ECB}" destId="{5CC9E89B-13CC-457B-B673-C2C80ED57DA6}" srcOrd="1" destOrd="0" parTransId="{E07A9B8B-B73A-4B7A-9326-81A3BD263696}" sibTransId="{B8438A5A-E2AE-47A0-852C-16F9B5BFC5F8}"/>
    <dgm:cxn modelId="{7394F8E2-FE8D-4138-BA56-BEA52C72B517}" type="presOf" srcId="{5A87824A-019C-40CB-A6BC-8334A62F0ECB}" destId="{127A4B35-3E6C-4B2E-AA87-DB8C6C625775}" srcOrd="0" destOrd="0" presId="urn:microsoft.com/office/officeart/2005/8/layout/hierarchy1"/>
    <dgm:cxn modelId="{11C027ED-0904-4CC6-B337-A3E54846C269}" type="presOf" srcId="{9C588108-3BE1-4B63-8CB6-12E06D8DCDE0}" destId="{296102BF-47C4-44F9-9A79-3C183951D026}" srcOrd="0" destOrd="0" presId="urn:microsoft.com/office/officeart/2005/8/layout/hierarchy1"/>
    <dgm:cxn modelId="{B1910403-7DA3-4F23-A365-5C1557746326}" srcId="{D03DAB8B-59E8-4BD0-8200-C94691424D3B}" destId="{8001C5F5-DB97-4EF1-B02A-8B042A7E55C0}" srcOrd="1" destOrd="0" parTransId="{E4AA4101-D6E2-4670-A7AF-0AD96AD4263A}" sibTransId="{C2EFC4E9-C6E3-4F43-8269-EB79741F0C94}"/>
    <dgm:cxn modelId="{C7154F90-1AE8-471B-8A56-877A32AF69E6}" type="presOf" srcId="{8001C5F5-DB97-4EF1-B02A-8B042A7E55C0}" destId="{C2E4739F-3235-4F4C-8E7E-AD374618197F}" srcOrd="0" destOrd="0" presId="urn:microsoft.com/office/officeart/2005/8/layout/hierarchy1"/>
    <dgm:cxn modelId="{516AE695-BE38-49AF-8C4B-E0405A3718D6}" type="presOf" srcId="{7D3D1C51-A609-4E20-B1A3-88D9FD315740}" destId="{EF6EF9F7-04E9-43D7-9553-EED22432D563}" srcOrd="0" destOrd="0" presId="urn:microsoft.com/office/officeart/2005/8/layout/hierarchy1"/>
    <dgm:cxn modelId="{86CC3896-98AE-4F02-B561-BC84DBA8F368}" type="presOf" srcId="{E07A9B8B-B73A-4B7A-9326-81A3BD263696}" destId="{DB75FE99-B9A7-469A-A089-4B366961EBAB}" srcOrd="0" destOrd="0" presId="urn:microsoft.com/office/officeart/2005/8/layout/hierarchy1"/>
    <dgm:cxn modelId="{ED7B828F-1DDE-4650-98FC-A523A3DE2FAE}" type="presParOf" srcId="{3C65F657-1E70-4539-9DF4-C1746D22F8FA}" destId="{91869E1C-0F3A-4B08-8A6E-96231E2F76AF}" srcOrd="0" destOrd="0" presId="urn:microsoft.com/office/officeart/2005/8/layout/hierarchy1"/>
    <dgm:cxn modelId="{16F7692C-A065-436D-BBA3-A994BA72C7A3}" type="presParOf" srcId="{91869E1C-0F3A-4B08-8A6E-96231E2F76AF}" destId="{8D5B934F-36B5-400F-8CDC-D3E74EED82F2}" srcOrd="0" destOrd="0" presId="urn:microsoft.com/office/officeart/2005/8/layout/hierarchy1"/>
    <dgm:cxn modelId="{6780F896-5090-49B0-ADF4-A182E5F6B1EF}" type="presParOf" srcId="{8D5B934F-36B5-400F-8CDC-D3E74EED82F2}" destId="{896DC538-7912-405B-97C5-84F1F5428642}" srcOrd="0" destOrd="0" presId="urn:microsoft.com/office/officeart/2005/8/layout/hierarchy1"/>
    <dgm:cxn modelId="{393CA67A-E18C-4C06-B802-286482CE95F0}" type="presParOf" srcId="{8D5B934F-36B5-400F-8CDC-D3E74EED82F2}" destId="{F8A31A11-97FB-4779-A0CF-2A4B3722FFD3}" srcOrd="1" destOrd="0" presId="urn:microsoft.com/office/officeart/2005/8/layout/hierarchy1"/>
    <dgm:cxn modelId="{0C416688-9F3D-4B1A-824C-D2FC9F8AB676}" type="presParOf" srcId="{91869E1C-0F3A-4B08-8A6E-96231E2F76AF}" destId="{E7FB04E7-D52B-4513-B8A8-EC069C55B2E3}" srcOrd="1" destOrd="0" presId="urn:microsoft.com/office/officeart/2005/8/layout/hierarchy1"/>
    <dgm:cxn modelId="{F41E7074-7E8F-4884-ACFE-FE2E05F096C8}" type="presParOf" srcId="{E7FB04E7-D52B-4513-B8A8-EC069C55B2E3}" destId="{C09A08D2-0458-42E5-B9A1-7DE3E79D2561}" srcOrd="0" destOrd="0" presId="urn:microsoft.com/office/officeart/2005/8/layout/hierarchy1"/>
    <dgm:cxn modelId="{01A9EC24-DF2F-4BE7-9BD0-B329E5781D9C}" type="presParOf" srcId="{E7FB04E7-D52B-4513-B8A8-EC069C55B2E3}" destId="{158A5AC9-0986-44B5-8F31-64B53D8E94EA}" srcOrd="1" destOrd="0" presId="urn:microsoft.com/office/officeart/2005/8/layout/hierarchy1"/>
    <dgm:cxn modelId="{8DE8E163-5709-4813-80ED-A1F9AA3C518E}" type="presParOf" srcId="{158A5AC9-0986-44B5-8F31-64B53D8E94EA}" destId="{DAF823A8-C0D7-4138-BB9E-6BCF1C7F8B59}" srcOrd="0" destOrd="0" presId="urn:microsoft.com/office/officeart/2005/8/layout/hierarchy1"/>
    <dgm:cxn modelId="{2E9E328E-CC57-49FD-8385-89D686630062}" type="presParOf" srcId="{DAF823A8-C0D7-4138-BB9E-6BCF1C7F8B59}" destId="{A9D6E594-847E-4A23-8CC2-99941B7739F9}" srcOrd="0" destOrd="0" presId="urn:microsoft.com/office/officeart/2005/8/layout/hierarchy1"/>
    <dgm:cxn modelId="{BED0203E-1A00-4AB5-8EE3-81422C689014}" type="presParOf" srcId="{DAF823A8-C0D7-4138-BB9E-6BCF1C7F8B59}" destId="{F8158FCC-F54A-4449-B22C-8F04FD5C7068}" srcOrd="1" destOrd="0" presId="urn:microsoft.com/office/officeart/2005/8/layout/hierarchy1"/>
    <dgm:cxn modelId="{3FE55911-C64B-4314-B7DC-1DD242961BD9}" type="presParOf" srcId="{158A5AC9-0986-44B5-8F31-64B53D8E94EA}" destId="{5BCF0F01-084B-40BC-BCC5-EBC163106ACC}" srcOrd="1" destOrd="0" presId="urn:microsoft.com/office/officeart/2005/8/layout/hierarchy1"/>
    <dgm:cxn modelId="{5E861735-C097-45AD-830D-D0CDC5A1D265}" type="presParOf" srcId="{5BCF0F01-084B-40BC-BCC5-EBC163106ACC}" destId="{B2C1AD4C-1AA0-480A-9ED9-B861FB29E556}" srcOrd="0" destOrd="0" presId="urn:microsoft.com/office/officeart/2005/8/layout/hierarchy1"/>
    <dgm:cxn modelId="{2537346A-7152-41B6-9489-34926C59A631}" type="presParOf" srcId="{5BCF0F01-084B-40BC-BCC5-EBC163106ACC}" destId="{25BFEDDB-D901-4E6E-8FB0-9CB31ADE4C6E}" srcOrd="1" destOrd="0" presId="urn:microsoft.com/office/officeart/2005/8/layout/hierarchy1"/>
    <dgm:cxn modelId="{5E6B921A-CD4E-4B8D-8E3D-68AE8E62EA98}" type="presParOf" srcId="{25BFEDDB-D901-4E6E-8FB0-9CB31ADE4C6E}" destId="{1BA0CB5E-8C5F-469C-899E-857AED9CC0ED}" srcOrd="0" destOrd="0" presId="urn:microsoft.com/office/officeart/2005/8/layout/hierarchy1"/>
    <dgm:cxn modelId="{6F813BEA-B8B7-4B60-881D-13F5BC46D463}" type="presParOf" srcId="{1BA0CB5E-8C5F-469C-899E-857AED9CC0ED}" destId="{70AC4971-C3BD-45F6-B5B1-4A710FA85956}" srcOrd="0" destOrd="0" presId="urn:microsoft.com/office/officeart/2005/8/layout/hierarchy1"/>
    <dgm:cxn modelId="{2E094696-ED4A-462F-AC94-E07381826748}" type="presParOf" srcId="{1BA0CB5E-8C5F-469C-899E-857AED9CC0ED}" destId="{3EC4EA93-70C8-460B-962A-4CC1AE6FB9EB}" srcOrd="1" destOrd="0" presId="urn:microsoft.com/office/officeart/2005/8/layout/hierarchy1"/>
    <dgm:cxn modelId="{705FCF0E-647C-40EB-B8FF-819A1CB6EE9F}" type="presParOf" srcId="{25BFEDDB-D901-4E6E-8FB0-9CB31ADE4C6E}" destId="{B8FB9D5E-4EFD-4077-9013-918BBABF494B}" srcOrd="1" destOrd="0" presId="urn:microsoft.com/office/officeart/2005/8/layout/hierarchy1"/>
    <dgm:cxn modelId="{F9648B94-86CB-4A41-A50F-5AF9A7888326}" type="presParOf" srcId="{5BCF0F01-084B-40BC-BCC5-EBC163106ACC}" destId="{7CBA1B07-484F-4BFE-9211-E8A32CC57EE1}" srcOrd="2" destOrd="0" presId="urn:microsoft.com/office/officeart/2005/8/layout/hierarchy1"/>
    <dgm:cxn modelId="{32E93773-D1ED-463E-B2E3-7280FA35F630}" type="presParOf" srcId="{5BCF0F01-084B-40BC-BCC5-EBC163106ACC}" destId="{ECD52FF5-9A5D-411F-9A89-710AEEEABB13}" srcOrd="3" destOrd="0" presId="urn:microsoft.com/office/officeart/2005/8/layout/hierarchy1"/>
    <dgm:cxn modelId="{0D5838BF-2FB8-43E2-A14C-7D2CDDA7A73B}" type="presParOf" srcId="{ECD52FF5-9A5D-411F-9A89-710AEEEABB13}" destId="{AA7DAA08-7B51-4889-8A74-D4F92FAE3CD0}" srcOrd="0" destOrd="0" presId="urn:microsoft.com/office/officeart/2005/8/layout/hierarchy1"/>
    <dgm:cxn modelId="{A9B81C30-52B2-461A-8C80-DAF7C0761911}" type="presParOf" srcId="{AA7DAA08-7B51-4889-8A74-D4F92FAE3CD0}" destId="{44D299FF-E7A3-4E92-B9A3-C3F33A76F504}" srcOrd="0" destOrd="0" presId="urn:microsoft.com/office/officeart/2005/8/layout/hierarchy1"/>
    <dgm:cxn modelId="{6A2CA6C4-CC82-4F7C-BAAC-49CEAC62EDAD}" type="presParOf" srcId="{AA7DAA08-7B51-4889-8A74-D4F92FAE3CD0}" destId="{B18229BE-9116-40E8-AFE5-7B50E48B361B}" srcOrd="1" destOrd="0" presId="urn:microsoft.com/office/officeart/2005/8/layout/hierarchy1"/>
    <dgm:cxn modelId="{DCF965BD-D4F7-4B0B-88AC-A852BACED4C4}" type="presParOf" srcId="{ECD52FF5-9A5D-411F-9A89-710AEEEABB13}" destId="{FAA328DC-1CAC-4BA6-9E7B-19627921A234}" srcOrd="1" destOrd="0" presId="urn:microsoft.com/office/officeart/2005/8/layout/hierarchy1"/>
    <dgm:cxn modelId="{F98C3A65-A675-43F0-BD38-E6764852CFC5}" type="presParOf" srcId="{FAA328DC-1CAC-4BA6-9E7B-19627921A234}" destId="{ABFDAB75-C493-4324-BD64-AD66560280EA}" srcOrd="0" destOrd="0" presId="urn:microsoft.com/office/officeart/2005/8/layout/hierarchy1"/>
    <dgm:cxn modelId="{C4B551A7-7211-4F20-89FB-8C5B50C1B1A7}" type="presParOf" srcId="{FAA328DC-1CAC-4BA6-9E7B-19627921A234}" destId="{153D3910-C88B-4347-93C2-E63D56C7BDEE}" srcOrd="1" destOrd="0" presId="urn:microsoft.com/office/officeart/2005/8/layout/hierarchy1"/>
    <dgm:cxn modelId="{012E5944-4750-4C80-8D2F-F2ADDE7A9CD0}" type="presParOf" srcId="{153D3910-C88B-4347-93C2-E63D56C7BDEE}" destId="{1704D928-A6B5-48A9-8A71-5438181156BF}" srcOrd="0" destOrd="0" presId="urn:microsoft.com/office/officeart/2005/8/layout/hierarchy1"/>
    <dgm:cxn modelId="{DF48D817-CD8C-4A0E-BCCF-F94F75950C4C}" type="presParOf" srcId="{1704D928-A6B5-48A9-8A71-5438181156BF}" destId="{F3385B41-5CED-4CB3-8210-CF54BAB1C47F}" srcOrd="0" destOrd="0" presId="urn:microsoft.com/office/officeart/2005/8/layout/hierarchy1"/>
    <dgm:cxn modelId="{B9A246C8-7B6F-48F4-9E20-06FF3630E189}" type="presParOf" srcId="{1704D928-A6B5-48A9-8A71-5438181156BF}" destId="{296102BF-47C4-44F9-9A79-3C183951D026}" srcOrd="1" destOrd="0" presId="urn:microsoft.com/office/officeart/2005/8/layout/hierarchy1"/>
    <dgm:cxn modelId="{E52E5E10-2498-4315-A8EA-470E5282BF2B}" type="presParOf" srcId="{153D3910-C88B-4347-93C2-E63D56C7BDEE}" destId="{934A89E8-EF30-4235-9BBE-AD369DFD1954}" srcOrd="1" destOrd="0" presId="urn:microsoft.com/office/officeart/2005/8/layout/hierarchy1"/>
    <dgm:cxn modelId="{9D009F49-279C-4C37-AA5A-DFAB38405ECC}" type="presParOf" srcId="{FAA328DC-1CAC-4BA6-9E7B-19627921A234}" destId="{AC0655F8-2D14-40A3-829C-9BDBC4392624}" srcOrd="2" destOrd="0" presId="urn:microsoft.com/office/officeart/2005/8/layout/hierarchy1"/>
    <dgm:cxn modelId="{D86FB79D-95FF-49FF-952C-417CB5A642CD}" type="presParOf" srcId="{FAA328DC-1CAC-4BA6-9E7B-19627921A234}" destId="{399F4DAA-FC41-4CF9-A7F8-3B4A559D1BF6}" srcOrd="3" destOrd="0" presId="urn:microsoft.com/office/officeart/2005/8/layout/hierarchy1"/>
    <dgm:cxn modelId="{52F02021-D1BB-46BA-8656-99E3A440AB97}" type="presParOf" srcId="{399F4DAA-FC41-4CF9-A7F8-3B4A559D1BF6}" destId="{DC65F694-6161-486F-A0A3-F5CDF6FCEC83}" srcOrd="0" destOrd="0" presId="urn:microsoft.com/office/officeart/2005/8/layout/hierarchy1"/>
    <dgm:cxn modelId="{5BF793E6-BD72-4DF8-A516-360BAFB1CB8B}" type="presParOf" srcId="{DC65F694-6161-486F-A0A3-F5CDF6FCEC83}" destId="{DC00E1AA-E4F2-42FB-9DFC-B4C351052215}" srcOrd="0" destOrd="0" presId="urn:microsoft.com/office/officeart/2005/8/layout/hierarchy1"/>
    <dgm:cxn modelId="{EAD8C65B-DC33-4D09-9B71-6571FA38FCAE}" type="presParOf" srcId="{DC65F694-6161-486F-A0A3-F5CDF6FCEC83}" destId="{C2E4739F-3235-4F4C-8E7E-AD374618197F}" srcOrd="1" destOrd="0" presId="urn:microsoft.com/office/officeart/2005/8/layout/hierarchy1"/>
    <dgm:cxn modelId="{040D727B-19F9-487C-8124-034EF1F56B8F}" type="presParOf" srcId="{399F4DAA-FC41-4CF9-A7F8-3B4A559D1BF6}" destId="{8B77E3BF-305E-487A-A7C2-76B2886AFC86}" srcOrd="1" destOrd="0" presId="urn:microsoft.com/office/officeart/2005/8/layout/hierarchy1"/>
    <dgm:cxn modelId="{ABA9FA2E-4E5B-4A49-9FC2-324CB7C458CD}" type="presParOf" srcId="{FAA328DC-1CAC-4BA6-9E7B-19627921A234}" destId="{FC2BAE14-ABDD-496E-92E7-A9ED66AEE162}" srcOrd="4" destOrd="0" presId="urn:microsoft.com/office/officeart/2005/8/layout/hierarchy1"/>
    <dgm:cxn modelId="{83313049-F142-4457-8DED-083AD0C5947A}" type="presParOf" srcId="{FAA328DC-1CAC-4BA6-9E7B-19627921A234}" destId="{A7B90BF7-E005-4008-925C-646F3A8A5019}" srcOrd="5" destOrd="0" presId="urn:microsoft.com/office/officeart/2005/8/layout/hierarchy1"/>
    <dgm:cxn modelId="{8B7B9D0E-8D38-4F5F-BD70-88F723B3FAEA}" type="presParOf" srcId="{A7B90BF7-E005-4008-925C-646F3A8A5019}" destId="{E1212138-8948-4BF2-B688-EABBD2D948FB}" srcOrd="0" destOrd="0" presId="urn:microsoft.com/office/officeart/2005/8/layout/hierarchy1"/>
    <dgm:cxn modelId="{35EE23E1-B6A9-4F30-971A-9ABB1AC05078}" type="presParOf" srcId="{E1212138-8948-4BF2-B688-EABBD2D948FB}" destId="{C65EF1A7-C5DF-4FE5-B50D-268262575BFF}" srcOrd="0" destOrd="0" presId="urn:microsoft.com/office/officeart/2005/8/layout/hierarchy1"/>
    <dgm:cxn modelId="{82022421-5B4C-47AF-BFE8-5398169CDCB5}" type="presParOf" srcId="{E1212138-8948-4BF2-B688-EABBD2D948FB}" destId="{C36FAF01-B4DF-4A1E-9039-639E35CAD982}" srcOrd="1" destOrd="0" presId="urn:microsoft.com/office/officeart/2005/8/layout/hierarchy1"/>
    <dgm:cxn modelId="{467F1ED1-2864-4C93-8598-26451471A0F0}" type="presParOf" srcId="{A7B90BF7-E005-4008-925C-646F3A8A5019}" destId="{B540C0A1-18FC-4B70-9044-C23454DBC573}" srcOrd="1" destOrd="0" presId="urn:microsoft.com/office/officeart/2005/8/layout/hierarchy1"/>
    <dgm:cxn modelId="{8E5DBC5C-F2A8-4B6E-B2D8-5BBC5283A85A}" type="presParOf" srcId="{E7FB04E7-D52B-4513-B8A8-EC069C55B2E3}" destId="{E948F810-0F04-4056-853E-50B3A862F1F2}" srcOrd="2" destOrd="0" presId="urn:microsoft.com/office/officeart/2005/8/layout/hierarchy1"/>
    <dgm:cxn modelId="{0D79F2E6-F28D-4B17-8411-F13398FBDB8F}" type="presParOf" srcId="{E7FB04E7-D52B-4513-B8A8-EC069C55B2E3}" destId="{A493B897-9408-495A-A1BA-E10725F071D5}" srcOrd="3" destOrd="0" presId="urn:microsoft.com/office/officeart/2005/8/layout/hierarchy1"/>
    <dgm:cxn modelId="{46CDDA8F-169D-4579-864A-8E8F4BF85308}" type="presParOf" srcId="{A493B897-9408-495A-A1BA-E10725F071D5}" destId="{C025BC29-C567-41B0-8CE6-A8027ADC4927}" srcOrd="0" destOrd="0" presId="urn:microsoft.com/office/officeart/2005/8/layout/hierarchy1"/>
    <dgm:cxn modelId="{F9AC51AF-C65A-4B5B-95A8-49891C9F5C8C}" type="presParOf" srcId="{C025BC29-C567-41B0-8CE6-A8027ADC4927}" destId="{948CBD32-8AFA-425E-B1CF-038A900C0AE4}" srcOrd="0" destOrd="0" presId="urn:microsoft.com/office/officeart/2005/8/layout/hierarchy1"/>
    <dgm:cxn modelId="{F839DF71-3255-43DA-B146-BCF122021886}" type="presParOf" srcId="{C025BC29-C567-41B0-8CE6-A8027ADC4927}" destId="{127A4B35-3E6C-4B2E-AA87-DB8C6C625775}" srcOrd="1" destOrd="0" presId="urn:microsoft.com/office/officeart/2005/8/layout/hierarchy1"/>
    <dgm:cxn modelId="{3CC5C279-C917-441F-BED0-0444D2C8BF0F}" type="presParOf" srcId="{A493B897-9408-495A-A1BA-E10725F071D5}" destId="{A0C8FA72-F024-4972-992A-7F6B7C2040EB}" srcOrd="1" destOrd="0" presId="urn:microsoft.com/office/officeart/2005/8/layout/hierarchy1"/>
    <dgm:cxn modelId="{3D119AD0-AD73-4287-A314-5E61BA76F21E}" type="presParOf" srcId="{A0C8FA72-F024-4972-992A-7F6B7C2040EB}" destId="{EF6EF9F7-04E9-43D7-9553-EED22432D563}" srcOrd="0" destOrd="0" presId="urn:microsoft.com/office/officeart/2005/8/layout/hierarchy1"/>
    <dgm:cxn modelId="{4082FDC0-4381-40C5-86B0-C998F8432B99}" type="presParOf" srcId="{A0C8FA72-F024-4972-992A-7F6B7C2040EB}" destId="{F1791EF7-44ED-4F4F-BD81-2D0AA0C1C1EE}" srcOrd="1" destOrd="0" presId="urn:microsoft.com/office/officeart/2005/8/layout/hierarchy1"/>
    <dgm:cxn modelId="{6F3FFDDD-4BCB-4DB9-87E9-46BA57B78A23}" type="presParOf" srcId="{F1791EF7-44ED-4F4F-BD81-2D0AA0C1C1EE}" destId="{7649F8C0-7D4A-4449-9031-6632CFF59761}" srcOrd="0" destOrd="0" presId="urn:microsoft.com/office/officeart/2005/8/layout/hierarchy1"/>
    <dgm:cxn modelId="{E231DD95-50EF-459B-9925-91AC774763B4}" type="presParOf" srcId="{7649F8C0-7D4A-4449-9031-6632CFF59761}" destId="{92CB2979-FFFE-4F01-AC14-C361F5415ED6}" srcOrd="0" destOrd="0" presId="urn:microsoft.com/office/officeart/2005/8/layout/hierarchy1"/>
    <dgm:cxn modelId="{39287ABE-10EC-4509-8194-225E1D59F585}" type="presParOf" srcId="{7649F8C0-7D4A-4449-9031-6632CFF59761}" destId="{AA2FD8A6-EB6F-4CC9-B33D-902FEEBB4481}" srcOrd="1" destOrd="0" presId="urn:microsoft.com/office/officeart/2005/8/layout/hierarchy1"/>
    <dgm:cxn modelId="{65C51AB5-C6C4-49BF-ADE1-AB0B1CF1A476}" type="presParOf" srcId="{F1791EF7-44ED-4F4F-BD81-2D0AA0C1C1EE}" destId="{99CAAD38-4B32-4D2B-9D70-2708871B415E}" srcOrd="1" destOrd="0" presId="urn:microsoft.com/office/officeart/2005/8/layout/hierarchy1"/>
    <dgm:cxn modelId="{31CF22FE-1E74-4679-9367-480E65BB877A}" type="presParOf" srcId="{A0C8FA72-F024-4972-992A-7F6B7C2040EB}" destId="{DB75FE99-B9A7-469A-A089-4B366961EBAB}" srcOrd="2" destOrd="0" presId="urn:microsoft.com/office/officeart/2005/8/layout/hierarchy1"/>
    <dgm:cxn modelId="{39056B72-F8C7-40D7-BD3B-96D1C838E232}" type="presParOf" srcId="{A0C8FA72-F024-4972-992A-7F6B7C2040EB}" destId="{786591C1-5E24-4445-8363-C71B05D3D158}" srcOrd="3" destOrd="0" presId="urn:microsoft.com/office/officeart/2005/8/layout/hierarchy1"/>
    <dgm:cxn modelId="{C25A9136-E442-4C9F-85CF-DF321EDB4255}" type="presParOf" srcId="{786591C1-5E24-4445-8363-C71B05D3D158}" destId="{A53E1CDC-5F12-4012-8D92-683C93F0AF1E}" srcOrd="0" destOrd="0" presId="urn:microsoft.com/office/officeart/2005/8/layout/hierarchy1"/>
    <dgm:cxn modelId="{FBBB0009-1548-4CD5-A936-9350B939CDB1}" type="presParOf" srcId="{A53E1CDC-5F12-4012-8D92-683C93F0AF1E}" destId="{B518240B-FCCB-4AF6-9739-7AA14CB73E4B}" srcOrd="0" destOrd="0" presId="urn:microsoft.com/office/officeart/2005/8/layout/hierarchy1"/>
    <dgm:cxn modelId="{8999D81F-BCBE-4FE7-8641-CC3863F8CAEB}" type="presParOf" srcId="{A53E1CDC-5F12-4012-8D92-683C93F0AF1E}" destId="{8D459818-59E9-4088-8F4C-2B73EA8E24EE}" srcOrd="1" destOrd="0" presId="urn:microsoft.com/office/officeart/2005/8/layout/hierarchy1"/>
    <dgm:cxn modelId="{90396E82-4AF2-42C2-AA84-21E8326318A4}" type="presParOf" srcId="{786591C1-5E24-4445-8363-C71B05D3D158}" destId="{BD311AF3-26B1-48A9-9E50-1E1531E59FF0}" srcOrd="1" destOrd="0" presId="urn:microsoft.com/office/officeart/2005/8/layout/hierarchy1"/>
    <dgm:cxn modelId="{16B16322-3EBC-46E3-9F06-0FA722ACFC6F}" type="presParOf" srcId="{A0C8FA72-F024-4972-992A-7F6B7C2040EB}" destId="{91F1661F-D09E-4F18-BB15-7FEA162622A1}" srcOrd="4" destOrd="0" presId="urn:microsoft.com/office/officeart/2005/8/layout/hierarchy1"/>
    <dgm:cxn modelId="{DB8A25C0-2E3A-492E-B498-00F8E942A7E9}" type="presParOf" srcId="{A0C8FA72-F024-4972-992A-7F6B7C2040EB}" destId="{C67AAB58-1F16-42A9-8C09-622D79C20F9A}" srcOrd="5" destOrd="0" presId="urn:microsoft.com/office/officeart/2005/8/layout/hierarchy1"/>
    <dgm:cxn modelId="{0EA7130D-1F75-4B76-B151-2A4D6FFDD733}" type="presParOf" srcId="{C67AAB58-1F16-42A9-8C09-622D79C20F9A}" destId="{634E5C3E-74D9-4DB4-9E76-019D34ED050B}" srcOrd="0" destOrd="0" presId="urn:microsoft.com/office/officeart/2005/8/layout/hierarchy1"/>
    <dgm:cxn modelId="{67B53370-46BE-4A24-88F1-A64BEC6C3DC8}" type="presParOf" srcId="{634E5C3E-74D9-4DB4-9E76-019D34ED050B}" destId="{0310A950-A7B8-4E47-9D3D-51E3FA46083E}" srcOrd="0" destOrd="0" presId="urn:microsoft.com/office/officeart/2005/8/layout/hierarchy1"/>
    <dgm:cxn modelId="{8032131F-AEC7-42E7-9B93-DA7A3E75A4FC}" type="presParOf" srcId="{634E5C3E-74D9-4DB4-9E76-019D34ED050B}" destId="{5D12F15E-168A-4CEE-9ACA-73AE023B0A02}" srcOrd="1" destOrd="0" presId="urn:microsoft.com/office/officeart/2005/8/layout/hierarchy1"/>
    <dgm:cxn modelId="{7114E2F9-A095-4F13-96A9-71CD06E11FCB}" type="presParOf" srcId="{C67AAB58-1F16-42A9-8C09-622D79C20F9A}" destId="{AFCA51FC-7091-4456-A76F-310C0928803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F1661F-D09E-4F18-BB15-7FEA162622A1}">
      <dsp:nvSpPr>
        <dsp:cNvPr id="0" name=""/>
        <dsp:cNvSpPr/>
      </dsp:nvSpPr>
      <dsp:spPr>
        <a:xfrm>
          <a:off x="5689407" y="2013921"/>
          <a:ext cx="1703218" cy="3468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6375"/>
              </a:lnTo>
              <a:lnTo>
                <a:pt x="1703218" y="236375"/>
              </a:lnTo>
              <a:lnTo>
                <a:pt x="1703218" y="346860"/>
              </a:lnTo>
            </a:path>
          </a:pathLst>
        </a:custGeom>
        <a:noFill/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75FE99-B9A7-469A-A089-4B366961EBAB}">
      <dsp:nvSpPr>
        <dsp:cNvPr id="0" name=""/>
        <dsp:cNvSpPr/>
      </dsp:nvSpPr>
      <dsp:spPr>
        <a:xfrm>
          <a:off x="5590626" y="2013921"/>
          <a:ext cx="98780" cy="346860"/>
        </a:xfrm>
        <a:custGeom>
          <a:avLst/>
          <a:gdLst/>
          <a:ahLst/>
          <a:cxnLst/>
          <a:rect l="0" t="0" r="0" b="0"/>
          <a:pathLst>
            <a:path>
              <a:moveTo>
                <a:pt x="98780" y="0"/>
              </a:moveTo>
              <a:lnTo>
                <a:pt x="98780" y="236375"/>
              </a:lnTo>
              <a:lnTo>
                <a:pt x="0" y="236375"/>
              </a:lnTo>
              <a:lnTo>
                <a:pt x="0" y="346860"/>
              </a:lnTo>
            </a:path>
          </a:pathLst>
        </a:custGeom>
        <a:noFill/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6EF9F7-04E9-43D7-9553-EED22432D563}">
      <dsp:nvSpPr>
        <dsp:cNvPr id="0" name=""/>
        <dsp:cNvSpPr/>
      </dsp:nvSpPr>
      <dsp:spPr>
        <a:xfrm>
          <a:off x="3887408" y="2013921"/>
          <a:ext cx="1801999" cy="346860"/>
        </a:xfrm>
        <a:custGeom>
          <a:avLst/>
          <a:gdLst/>
          <a:ahLst/>
          <a:cxnLst/>
          <a:rect l="0" t="0" r="0" b="0"/>
          <a:pathLst>
            <a:path>
              <a:moveTo>
                <a:pt x="1801999" y="0"/>
              </a:moveTo>
              <a:lnTo>
                <a:pt x="1801999" y="236375"/>
              </a:lnTo>
              <a:lnTo>
                <a:pt x="0" y="236375"/>
              </a:lnTo>
              <a:lnTo>
                <a:pt x="0" y="346860"/>
              </a:lnTo>
            </a:path>
          </a:pathLst>
        </a:custGeom>
        <a:noFill/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48F810-0F04-4056-853E-50B3A862F1F2}">
      <dsp:nvSpPr>
        <dsp:cNvPr id="0" name=""/>
        <dsp:cNvSpPr/>
      </dsp:nvSpPr>
      <dsp:spPr>
        <a:xfrm>
          <a:off x="3558377" y="909731"/>
          <a:ext cx="2131030" cy="3468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6375"/>
              </a:lnTo>
              <a:lnTo>
                <a:pt x="2131030" y="236375"/>
              </a:lnTo>
              <a:lnTo>
                <a:pt x="2131030" y="346860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2BAE14-ABDD-496E-92E7-A9ED66AEE162}">
      <dsp:nvSpPr>
        <dsp:cNvPr id="0" name=""/>
        <dsp:cNvSpPr/>
      </dsp:nvSpPr>
      <dsp:spPr>
        <a:xfrm>
          <a:off x="2210177" y="3118111"/>
          <a:ext cx="1457677" cy="3468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6375"/>
              </a:lnTo>
              <a:lnTo>
                <a:pt x="1457677" y="236375"/>
              </a:lnTo>
              <a:lnTo>
                <a:pt x="1457677" y="346860"/>
              </a:lnTo>
            </a:path>
          </a:pathLst>
        </a:cu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0655F8-2D14-40A3-829C-9BDBC4392624}">
      <dsp:nvSpPr>
        <dsp:cNvPr id="0" name=""/>
        <dsp:cNvSpPr/>
      </dsp:nvSpPr>
      <dsp:spPr>
        <a:xfrm>
          <a:off x="2164457" y="3118111"/>
          <a:ext cx="91440" cy="3468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6860"/>
              </a:lnTo>
            </a:path>
          </a:pathLst>
        </a:cu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DAB75-C493-4324-BD64-AD66560280EA}">
      <dsp:nvSpPr>
        <dsp:cNvPr id="0" name=""/>
        <dsp:cNvSpPr/>
      </dsp:nvSpPr>
      <dsp:spPr>
        <a:xfrm>
          <a:off x="752500" y="3118111"/>
          <a:ext cx="1457677" cy="346860"/>
        </a:xfrm>
        <a:custGeom>
          <a:avLst/>
          <a:gdLst/>
          <a:ahLst/>
          <a:cxnLst/>
          <a:rect l="0" t="0" r="0" b="0"/>
          <a:pathLst>
            <a:path>
              <a:moveTo>
                <a:pt x="1457677" y="0"/>
              </a:moveTo>
              <a:lnTo>
                <a:pt x="1457677" y="236375"/>
              </a:lnTo>
              <a:lnTo>
                <a:pt x="0" y="236375"/>
              </a:lnTo>
              <a:lnTo>
                <a:pt x="0" y="346860"/>
              </a:lnTo>
            </a:path>
          </a:pathLst>
        </a:cu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BA1B07-484F-4BFE-9211-E8A32CC57EE1}">
      <dsp:nvSpPr>
        <dsp:cNvPr id="0" name=""/>
        <dsp:cNvSpPr/>
      </dsp:nvSpPr>
      <dsp:spPr>
        <a:xfrm>
          <a:off x="1481338" y="2013921"/>
          <a:ext cx="728838" cy="3468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6375"/>
              </a:lnTo>
              <a:lnTo>
                <a:pt x="728838" y="236375"/>
              </a:lnTo>
              <a:lnTo>
                <a:pt x="728838" y="346860"/>
              </a:lnTo>
            </a:path>
          </a:pathLst>
        </a:custGeom>
        <a:noFill/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C1AD4C-1AA0-480A-9ED9-B861FB29E556}">
      <dsp:nvSpPr>
        <dsp:cNvPr id="0" name=""/>
        <dsp:cNvSpPr/>
      </dsp:nvSpPr>
      <dsp:spPr>
        <a:xfrm>
          <a:off x="597915" y="2013921"/>
          <a:ext cx="883423" cy="346860"/>
        </a:xfrm>
        <a:custGeom>
          <a:avLst/>
          <a:gdLst/>
          <a:ahLst/>
          <a:cxnLst/>
          <a:rect l="0" t="0" r="0" b="0"/>
          <a:pathLst>
            <a:path>
              <a:moveTo>
                <a:pt x="883423" y="0"/>
              </a:moveTo>
              <a:lnTo>
                <a:pt x="883423" y="236375"/>
              </a:lnTo>
              <a:lnTo>
                <a:pt x="0" y="236375"/>
              </a:lnTo>
              <a:lnTo>
                <a:pt x="0" y="346860"/>
              </a:lnTo>
            </a:path>
          </a:pathLst>
        </a:custGeom>
        <a:noFill/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9A08D2-0458-42E5-B9A1-7DE3E79D2561}">
      <dsp:nvSpPr>
        <dsp:cNvPr id="0" name=""/>
        <dsp:cNvSpPr/>
      </dsp:nvSpPr>
      <dsp:spPr>
        <a:xfrm>
          <a:off x="1481338" y="909731"/>
          <a:ext cx="2077039" cy="346860"/>
        </a:xfrm>
        <a:custGeom>
          <a:avLst/>
          <a:gdLst/>
          <a:ahLst/>
          <a:cxnLst/>
          <a:rect l="0" t="0" r="0" b="0"/>
          <a:pathLst>
            <a:path>
              <a:moveTo>
                <a:pt x="2077039" y="0"/>
              </a:moveTo>
              <a:lnTo>
                <a:pt x="2077039" y="236375"/>
              </a:lnTo>
              <a:lnTo>
                <a:pt x="0" y="236375"/>
              </a:lnTo>
              <a:lnTo>
                <a:pt x="0" y="346860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6DC538-7912-405B-97C5-84F1F5428642}">
      <dsp:nvSpPr>
        <dsp:cNvPr id="0" name=""/>
        <dsp:cNvSpPr/>
      </dsp:nvSpPr>
      <dsp:spPr>
        <a:xfrm>
          <a:off x="2314932" y="152401"/>
          <a:ext cx="2486891" cy="7573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A31A11-97FB-4779-A0CF-2A4B3722FFD3}">
      <dsp:nvSpPr>
        <dsp:cNvPr id="0" name=""/>
        <dsp:cNvSpPr/>
      </dsp:nvSpPr>
      <dsp:spPr>
        <a:xfrm>
          <a:off x="2447448" y="278291"/>
          <a:ext cx="2486891" cy="7573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Arial Narrow" pitchFamily="34" charset="0"/>
            </a:rPr>
            <a:t>Clinical research </a:t>
          </a:r>
          <a:endParaRPr lang="en-US" sz="2000" b="1" kern="1200" dirty="0">
            <a:latin typeface="Arial Narrow" pitchFamily="34" charset="0"/>
          </a:endParaRPr>
        </a:p>
      </dsp:txBody>
      <dsp:txXfrm>
        <a:off x="2469629" y="300472"/>
        <a:ext cx="2442529" cy="712967"/>
      </dsp:txXfrm>
    </dsp:sp>
    <dsp:sp modelId="{A9D6E594-847E-4A23-8CC2-99941B7739F9}">
      <dsp:nvSpPr>
        <dsp:cNvPr id="0" name=""/>
        <dsp:cNvSpPr/>
      </dsp:nvSpPr>
      <dsp:spPr>
        <a:xfrm>
          <a:off x="74387" y="1256591"/>
          <a:ext cx="2813902" cy="75732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158FCC-F54A-4449-B22C-8F04FD5C7068}">
      <dsp:nvSpPr>
        <dsp:cNvPr id="0" name=""/>
        <dsp:cNvSpPr/>
      </dsp:nvSpPr>
      <dsp:spPr>
        <a:xfrm>
          <a:off x="206903" y="1382482"/>
          <a:ext cx="2813902" cy="7573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 Narrow" pitchFamily="34" charset="0"/>
            </a:rPr>
            <a:t>Observational research</a:t>
          </a:r>
          <a:endParaRPr lang="en-US" sz="1800" b="1" kern="1200" dirty="0">
            <a:latin typeface="Arial Narrow" pitchFamily="34" charset="0"/>
          </a:endParaRPr>
        </a:p>
      </dsp:txBody>
      <dsp:txXfrm>
        <a:off x="229084" y="1404663"/>
        <a:ext cx="2769540" cy="712967"/>
      </dsp:txXfrm>
    </dsp:sp>
    <dsp:sp modelId="{70AC4971-C3BD-45F6-B5B1-4A710FA85956}">
      <dsp:nvSpPr>
        <dsp:cNvPr id="0" name=""/>
        <dsp:cNvSpPr/>
      </dsp:nvSpPr>
      <dsp:spPr>
        <a:xfrm>
          <a:off x="1592" y="2360782"/>
          <a:ext cx="1192644" cy="75732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C4EA93-70C8-460B-962A-4CC1AE6FB9EB}">
      <dsp:nvSpPr>
        <dsp:cNvPr id="0" name=""/>
        <dsp:cNvSpPr/>
      </dsp:nvSpPr>
      <dsp:spPr>
        <a:xfrm>
          <a:off x="134109" y="2486672"/>
          <a:ext cx="1192644" cy="7573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Arial Narrow" pitchFamily="34" charset="0"/>
            </a:rPr>
            <a:t>Descriptive </a:t>
          </a:r>
          <a:endParaRPr lang="en-US" sz="1600" b="1" kern="1200" dirty="0">
            <a:latin typeface="Arial Narrow" pitchFamily="34" charset="0"/>
          </a:endParaRPr>
        </a:p>
      </dsp:txBody>
      <dsp:txXfrm>
        <a:off x="156290" y="2508853"/>
        <a:ext cx="1148282" cy="712967"/>
      </dsp:txXfrm>
    </dsp:sp>
    <dsp:sp modelId="{44D299FF-E7A3-4E92-B9A3-C3F33A76F504}">
      <dsp:nvSpPr>
        <dsp:cNvPr id="0" name=""/>
        <dsp:cNvSpPr/>
      </dsp:nvSpPr>
      <dsp:spPr>
        <a:xfrm>
          <a:off x="1459269" y="2360782"/>
          <a:ext cx="1501814" cy="75732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8229BE-9116-40E8-AFE5-7B50E48B361B}">
      <dsp:nvSpPr>
        <dsp:cNvPr id="0" name=""/>
        <dsp:cNvSpPr/>
      </dsp:nvSpPr>
      <dsp:spPr>
        <a:xfrm>
          <a:off x="1591786" y="2486672"/>
          <a:ext cx="1501814" cy="7573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Arial Narrow" pitchFamily="34" charset="0"/>
            </a:rPr>
            <a:t>Analytic (comparative)</a:t>
          </a:r>
          <a:endParaRPr lang="en-US" sz="1600" b="1" kern="1200" dirty="0">
            <a:latin typeface="Arial Narrow" pitchFamily="34" charset="0"/>
          </a:endParaRPr>
        </a:p>
      </dsp:txBody>
      <dsp:txXfrm>
        <a:off x="1613967" y="2508853"/>
        <a:ext cx="1457452" cy="712967"/>
      </dsp:txXfrm>
    </dsp:sp>
    <dsp:sp modelId="{F3385B41-5CED-4CB3-8210-CF54BAB1C47F}">
      <dsp:nvSpPr>
        <dsp:cNvPr id="0" name=""/>
        <dsp:cNvSpPr/>
      </dsp:nvSpPr>
      <dsp:spPr>
        <a:xfrm>
          <a:off x="156177" y="3464972"/>
          <a:ext cx="1192644" cy="75732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6102BF-47C4-44F9-9A79-3C183951D026}">
      <dsp:nvSpPr>
        <dsp:cNvPr id="0" name=""/>
        <dsp:cNvSpPr/>
      </dsp:nvSpPr>
      <dsp:spPr>
        <a:xfrm>
          <a:off x="288693" y="3590862"/>
          <a:ext cx="1192644" cy="7573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Arial Narrow" pitchFamily="34" charset="0"/>
            </a:rPr>
            <a:t>Cohort</a:t>
          </a:r>
          <a:endParaRPr lang="en-US" sz="1600" b="1" kern="1200" dirty="0">
            <a:latin typeface="Arial Narrow" pitchFamily="34" charset="0"/>
          </a:endParaRPr>
        </a:p>
      </dsp:txBody>
      <dsp:txXfrm>
        <a:off x="310874" y="3613043"/>
        <a:ext cx="1148282" cy="712967"/>
      </dsp:txXfrm>
    </dsp:sp>
    <dsp:sp modelId="{DC00E1AA-E4F2-42FB-9DFC-B4C351052215}">
      <dsp:nvSpPr>
        <dsp:cNvPr id="0" name=""/>
        <dsp:cNvSpPr/>
      </dsp:nvSpPr>
      <dsp:spPr>
        <a:xfrm>
          <a:off x="1613854" y="3464972"/>
          <a:ext cx="1192644" cy="75732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4739F-3235-4F4C-8E7E-AD374618197F}">
      <dsp:nvSpPr>
        <dsp:cNvPr id="0" name=""/>
        <dsp:cNvSpPr/>
      </dsp:nvSpPr>
      <dsp:spPr>
        <a:xfrm>
          <a:off x="1746370" y="3590862"/>
          <a:ext cx="1192644" cy="7573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Arial Narrow" pitchFamily="34" charset="0"/>
            </a:rPr>
            <a:t>Case control   </a:t>
          </a:r>
          <a:endParaRPr lang="en-US" sz="1600" b="1" kern="1200" dirty="0">
            <a:latin typeface="Arial Narrow" pitchFamily="34" charset="0"/>
          </a:endParaRPr>
        </a:p>
      </dsp:txBody>
      <dsp:txXfrm>
        <a:off x="1768551" y="3613043"/>
        <a:ext cx="1148282" cy="712967"/>
      </dsp:txXfrm>
    </dsp:sp>
    <dsp:sp modelId="{C65EF1A7-C5DF-4FE5-B50D-268262575BFF}">
      <dsp:nvSpPr>
        <dsp:cNvPr id="0" name=""/>
        <dsp:cNvSpPr/>
      </dsp:nvSpPr>
      <dsp:spPr>
        <a:xfrm>
          <a:off x="3071531" y="3464972"/>
          <a:ext cx="1192644" cy="75732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6FAF01-B4DF-4A1E-9039-639E35CAD982}">
      <dsp:nvSpPr>
        <dsp:cNvPr id="0" name=""/>
        <dsp:cNvSpPr/>
      </dsp:nvSpPr>
      <dsp:spPr>
        <a:xfrm>
          <a:off x="3204047" y="3590862"/>
          <a:ext cx="1192644" cy="7573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Arial Narrow" pitchFamily="34" charset="0"/>
            </a:rPr>
            <a:t>Cross sectional</a:t>
          </a:r>
          <a:endParaRPr lang="en-US" sz="1600" b="1" kern="1200" dirty="0">
            <a:latin typeface="Arial Narrow" pitchFamily="34" charset="0"/>
          </a:endParaRPr>
        </a:p>
      </dsp:txBody>
      <dsp:txXfrm>
        <a:off x="3226228" y="3613043"/>
        <a:ext cx="1148282" cy="712967"/>
      </dsp:txXfrm>
    </dsp:sp>
    <dsp:sp modelId="{948CBD32-8AFA-425E-B1CF-038A900C0AE4}">
      <dsp:nvSpPr>
        <dsp:cNvPr id="0" name=""/>
        <dsp:cNvSpPr/>
      </dsp:nvSpPr>
      <dsp:spPr>
        <a:xfrm>
          <a:off x="4336447" y="1256591"/>
          <a:ext cx="2705920" cy="75732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7A4B35-3E6C-4B2E-AA87-DB8C6C625775}">
      <dsp:nvSpPr>
        <dsp:cNvPr id="0" name=""/>
        <dsp:cNvSpPr/>
      </dsp:nvSpPr>
      <dsp:spPr>
        <a:xfrm>
          <a:off x="4468963" y="1382482"/>
          <a:ext cx="2705920" cy="7573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Arial Narrow" pitchFamily="34" charset="0"/>
            </a:rPr>
            <a:t>Experimental research</a:t>
          </a:r>
          <a:endParaRPr lang="en-US" sz="1800" b="1" kern="1200" dirty="0">
            <a:latin typeface="Arial Narrow" pitchFamily="34" charset="0"/>
          </a:endParaRPr>
        </a:p>
      </dsp:txBody>
      <dsp:txXfrm>
        <a:off x="4491144" y="1404663"/>
        <a:ext cx="2661558" cy="712967"/>
      </dsp:txXfrm>
    </dsp:sp>
    <dsp:sp modelId="{92CB2979-FFFE-4F01-AC14-C361F5415ED6}">
      <dsp:nvSpPr>
        <dsp:cNvPr id="0" name=""/>
        <dsp:cNvSpPr/>
      </dsp:nvSpPr>
      <dsp:spPr>
        <a:xfrm>
          <a:off x="3226116" y="2360782"/>
          <a:ext cx="1322583" cy="75732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2FD8A6-EB6F-4CC9-B33D-902FEEBB4481}">
      <dsp:nvSpPr>
        <dsp:cNvPr id="0" name=""/>
        <dsp:cNvSpPr/>
      </dsp:nvSpPr>
      <dsp:spPr>
        <a:xfrm>
          <a:off x="3358632" y="2486672"/>
          <a:ext cx="1322583" cy="7573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Arial Narrow" pitchFamily="34" charset="0"/>
            </a:rPr>
            <a:t>Randomized controlled trial</a:t>
          </a:r>
          <a:endParaRPr lang="en-US" sz="1600" b="1" kern="1200" dirty="0">
            <a:latin typeface="Arial Narrow" pitchFamily="34" charset="0"/>
          </a:endParaRPr>
        </a:p>
      </dsp:txBody>
      <dsp:txXfrm>
        <a:off x="3380813" y="2508853"/>
        <a:ext cx="1278221" cy="712967"/>
      </dsp:txXfrm>
    </dsp:sp>
    <dsp:sp modelId="{B518240B-FCCB-4AF6-9739-7AA14CB73E4B}">
      <dsp:nvSpPr>
        <dsp:cNvPr id="0" name=""/>
        <dsp:cNvSpPr/>
      </dsp:nvSpPr>
      <dsp:spPr>
        <a:xfrm>
          <a:off x="4813732" y="2360782"/>
          <a:ext cx="1553789" cy="75732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459818-59E9-4088-8F4C-2B73EA8E24EE}">
      <dsp:nvSpPr>
        <dsp:cNvPr id="0" name=""/>
        <dsp:cNvSpPr/>
      </dsp:nvSpPr>
      <dsp:spPr>
        <a:xfrm>
          <a:off x="4946248" y="2486672"/>
          <a:ext cx="1553789" cy="7573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Arial Narrow" pitchFamily="34" charset="0"/>
            </a:rPr>
            <a:t>Quasi-experimental</a:t>
          </a:r>
          <a:endParaRPr lang="en-US" sz="1600" b="1" kern="1200" dirty="0">
            <a:latin typeface="Arial Narrow" pitchFamily="34" charset="0"/>
          </a:endParaRPr>
        </a:p>
      </dsp:txBody>
      <dsp:txXfrm>
        <a:off x="4968429" y="2508853"/>
        <a:ext cx="1509427" cy="712967"/>
      </dsp:txXfrm>
    </dsp:sp>
    <dsp:sp modelId="{0310A950-A7B8-4E47-9D3D-51E3FA46083E}">
      <dsp:nvSpPr>
        <dsp:cNvPr id="0" name=""/>
        <dsp:cNvSpPr/>
      </dsp:nvSpPr>
      <dsp:spPr>
        <a:xfrm>
          <a:off x="6632553" y="2360782"/>
          <a:ext cx="1520145" cy="75732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12F15E-168A-4CEE-9ACA-73AE023B0A02}">
      <dsp:nvSpPr>
        <dsp:cNvPr id="0" name=""/>
        <dsp:cNvSpPr/>
      </dsp:nvSpPr>
      <dsp:spPr>
        <a:xfrm>
          <a:off x="6765069" y="2486672"/>
          <a:ext cx="1520145" cy="7573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Arial Narrow" pitchFamily="34" charset="0"/>
            </a:rPr>
            <a:t>Pre-experimental</a:t>
          </a:r>
          <a:endParaRPr lang="en-US" sz="1600" b="1" kern="1200" dirty="0">
            <a:latin typeface="Arial Narrow" pitchFamily="34" charset="0"/>
          </a:endParaRPr>
        </a:p>
      </dsp:txBody>
      <dsp:txXfrm>
        <a:off x="6787250" y="2508853"/>
        <a:ext cx="1475783" cy="7129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E7A3E68-97FA-489C-B2D9-63D45B9E9428}" type="datetimeFigureOut">
              <a:rPr lang="th-TH"/>
              <a:pPr>
                <a:defRPr/>
              </a:pPr>
              <a:t>10/01/65</a:t>
            </a:fld>
            <a:endParaRPr lang="th-TH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th-TH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2C8CE44-0129-4D0E-A1E5-A9F2B3DC4008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8930C-A9B4-4C32-A9DD-8E90AD954457}" type="datetimeFigureOut">
              <a:rPr lang="th-TH"/>
              <a:pPr>
                <a:defRPr/>
              </a:pPr>
              <a:t>10/01/65</a:t>
            </a:fld>
            <a:endParaRPr lang="th-TH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080C8-4976-46D2-954F-F2FFE0A54150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F86D706-A228-4B9B-BFC1-6435198BE3A4}" type="datetimeFigureOut">
              <a:rPr lang="th-TH"/>
              <a:pPr>
                <a:defRPr/>
              </a:pPr>
              <a:t>10/01/65</a:t>
            </a:fld>
            <a:endParaRPr lang="th-TH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th-TH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3E85A20-6B10-4038-A0A2-E42E596D507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21CC4E5-C910-4816-BD34-CA57FD95DFC9}" type="datetimeFigureOut">
              <a:rPr lang="th-TH"/>
              <a:pPr>
                <a:defRPr/>
              </a:pPr>
              <a:t>10/01/65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1C2150-63D0-4ECD-918C-B56038247674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105A646-6DAC-41F7-B9E2-B41EDF92AE21}" type="datetimeFigureOut">
              <a:rPr lang="th-TH"/>
              <a:pPr>
                <a:defRPr/>
              </a:pPr>
              <a:t>10/01/65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2259E6C-4D89-4359-B9A6-C8DA7EF5FD1B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83DC9D4-A71B-4506-9AD7-A1733D655FBE}" type="datetimeFigureOut">
              <a:rPr lang="th-TH"/>
              <a:pPr>
                <a:defRPr/>
              </a:pPr>
              <a:t>10/01/65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E089629-0285-46BA-9859-2D696A21338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0ABFD-5E61-48B1-9221-A013B9EF3714}" type="datetimeFigureOut">
              <a:rPr lang="th-TH"/>
              <a:pPr>
                <a:defRPr/>
              </a:pPr>
              <a:t>10/01/65</a:t>
            </a:fld>
            <a:endParaRPr lang="th-TH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82683-50CB-4FB1-8E3B-C8DC8BB0BDA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66584F2-4F57-45B8-979D-377A1288C14B}" type="datetimeFigureOut">
              <a:rPr lang="th-TH"/>
              <a:pPr>
                <a:defRPr/>
              </a:pPr>
              <a:t>10/01/65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F02CD96-F1C3-4447-A9BA-AD092F3B1B1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136D3D4-6517-4765-9EE4-EF9594735307}" type="datetimeFigureOut">
              <a:rPr lang="th-TH"/>
              <a:pPr>
                <a:defRPr/>
              </a:pPr>
              <a:t>10/01/65</a:t>
            </a:fld>
            <a:endParaRPr lang="th-TH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th-TH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30A9148-869C-431F-BB35-42C995EE846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879BF-0461-4809-B0CD-E2AC3826E3A9}" type="datetimeFigureOut">
              <a:rPr lang="th-TH"/>
              <a:pPr>
                <a:defRPr/>
              </a:pPr>
              <a:t>10/01/65</a:t>
            </a:fld>
            <a:endParaRPr lang="th-TH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262E9-99EB-46B8-9FB8-0EFF5E0F8C7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5A3EA-9E95-4726-B735-FA33F959972B}" type="datetimeFigureOut">
              <a:rPr lang="th-TH"/>
              <a:pPr>
                <a:defRPr/>
              </a:pPr>
              <a:t>10/01/65</a:t>
            </a:fld>
            <a:endParaRPr lang="th-TH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4CB8F-72C5-4990-8479-FE975D86824C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D2D6257-D9AB-45EA-8F2D-A16D8AE8CF66}" type="datetimeFigureOut">
              <a:rPr lang="th-TH"/>
              <a:pPr>
                <a:defRPr/>
              </a:pPr>
              <a:t>10/01/65</a:t>
            </a:fld>
            <a:endParaRPr lang="th-TH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th-TH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9474363-2976-404E-937D-3B6F1C246F24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7" r:id="rId2"/>
    <p:sldLayoutId id="2147483732" r:id="rId3"/>
    <p:sldLayoutId id="2147483733" r:id="rId4"/>
    <p:sldLayoutId id="2147483734" r:id="rId5"/>
    <p:sldLayoutId id="2147483735" r:id="rId6"/>
    <p:sldLayoutId id="2147483728" r:id="rId7"/>
    <p:sldLayoutId id="2147483736" r:id="rId8"/>
    <p:sldLayoutId id="2147483737" r:id="rId9"/>
    <p:sldLayoutId id="2147483729" r:id="rId10"/>
    <p:sldLayoutId id="214748373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Cordia New" pitchFamily="34" charset="-34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Cordia New" pitchFamily="34" charset="-34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Cordia New" pitchFamily="34" charset="-34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Cordia New" pitchFamily="34" charset="-34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Cordia New" pitchFamily="34" charset="-34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Cordia New" pitchFamily="34" charset="-34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Cordia New" pitchFamily="34" charset="-34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cs typeface="Cordia New" pitchFamily="34" charset="-34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Strength of methods</a:t>
            </a:r>
            <a:endParaRPr lang="th-TH" dirty="0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71472" y="1285860"/>
          <a:ext cx="8448676" cy="4468764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332964"/>
                <a:gridCol w="5115712"/>
              </a:tblGrid>
              <a:tr h="715613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alibri" pitchFamily="34" charset="0"/>
                          <a:cs typeface="Calibri" pitchFamily="34" charset="0"/>
                        </a:rPr>
                        <a:t>Strength </a:t>
                      </a:r>
                      <a:endParaRPr lang="en-US" sz="28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alibri" pitchFamily="34" charset="0"/>
                          <a:cs typeface="Calibri" pitchFamily="34" charset="0"/>
                        </a:rPr>
                        <a:t>Method </a:t>
                      </a:r>
                      <a:endParaRPr lang="en-US" sz="28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715613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Calibri" pitchFamily="34" charset="0"/>
                          <a:cs typeface="Calibri" pitchFamily="34" charset="0"/>
                        </a:rPr>
                        <a:t>Level </a:t>
                      </a:r>
                      <a:r>
                        <a:rPr lang="en-US" sz="2400" b="1" baseline="0" dirty="0" smtClean="0">
                          <a:latin typeface="Calibri" pitchFamily="34" charset="0"/>
                          <a:cs typeface="Calibri" pitchFamily="34" charset="0"/>
                        </a:rPr>
                        <a:t> I evidence</a:t>
                      </a:r>
                      <a:endParaRPr lang="en-US" sz="24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latin typeface="Calibri" pitchFamily="34" charset="0"/>
                          <a:cs typeface="Calibri" pitchFamily="34" charset="0"/>
                        </a:rPr>
                        <a:t>Randomized controlled trial</a:t>
                      </a:r>
                      <a:endParaRPr lang="en-US" sz="24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7156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Level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 II-I evidence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Non randomized controlled trial</a:t>
                      </a:r>
                    </a:p>
                  </a:txBody>
                  <a:tcPr/>
                </a:tc>
              </a:tr>
              <a:tr h="7833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Level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 II-</a:t>
                      </a:r>
                      <a:r>
                        <a:rPr lang="en-US" sz="2400" b="1" baseline="0" dirty="0" err="1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lI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 evidence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Cohort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 study</a:t>
                      </a:r>
                      <a:endParaRPr lang="en-US" sz="2400" b="1" dirty="0" smtClean="0">
                        <a:solidFill>
                          <a:srgbClr val="FF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Case-control study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7156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Level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 II-</a:t>
                      </a:r>
                      <a:r>
                        <a:rPr lang="en-US" sz="2400" b="1" baseline="0" dirty="0" err="1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lll</a:t>
                      </a:r>
                      <a:r>
                        <a:rPr lang="en-US" sz="2400" b="1" baseline="0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 evidence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Case series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7833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atin typeface="Calibri" pitchFamily="34" charset="0"/>
                          <a:cs typeface="Calibri" pitchFamily="34" charset="0"/>
                        </a:rPr>
                        <a:t>Level</a:t>
                      </a:r>
                      <a:r>
                        <a:rPr lang="en-US" sz="2400" b="1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24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lll</a:t>
                      </a:r>
                      <a:r>
                        <a:rPr lang="en-US" sz="2400" b="1" baseline="0" dirty="0" smtClean="0">
                          <a:latin typeface="Calibri" pitchFamily="34" charset="0"/>
                          <a:cs typeface="Calibri" pitchFamily="34" charset="0"/>
                        </a:rPr>
                        <a:t> evidence</a:t>
                      </a:r>
                      <a:endParaRPr lang="en-US" sz="2400" b="1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atin typeface="Calibri" pitchFamily="34" charset="0"/>
                          <a:cs typeface="Calibri" pitchFamily="34" charset="0"/>
                        </a:rPr>
                        <a:t>Descriptive study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Clinical Research Strategy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6563357"/>
              </p:ext>
            </p:extLst>
          </p:nvPr>
        </p:nvGraphicFramePr>
        <p:xfrm>
          <a:off x="500034" y="1571612"/>
          <a:ext cx="8286808" cy="4500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5536" y="6060191"/>
            <a:ext cx="15680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Exposure </a:t>
            </a:r>
            <a:r>
              <a:rPr lang="en-US" sz="1100" dirty="0" smtClean="0">
                <a:sym typeface="Symbol"/>
              </a:rPr>
              <a:t></a:t>
            </a:r>
            <a:r>
              <a:rPr lang="en-US" sz="1100" dirty="0" smtClean="0"/>
              <a:t> Outcome</a:t>
            </a:r>
            <a:endParaRPr lang="th-TH" sz="1100" dirty="0"/>
          </a:p>
        </p:txBody>
      </p:sp>
      <p:sp>
        <p:nvSpPr>
          <p:cNvPr id="5" name="TextBox 4"/>
          <p:cNvSpPr txBox="1"/>
          <p:nvPr/>
        </p:nvSpPr>
        <p:spPr>
          <a:xfrm>
            <a:off x="1923822" y="6060191"/>
            <a:ext cx="15680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Exposure </a:t>
            </a:r>
            <a:r>
              <a:rPr lang="en-US" sz="1100" dirty="0" smtClean="0">
                <a:sym typeface="Symbol"/>
              </a:rPr>
              <a:t></a:t>
            </a:r>
            <a:r>
              <a:rPr lang="en-US" sz="1100" dirty="0" smtClean="0"/>
              <a:t> Outcome</a:t>
            </a:r>
            <a:endParaRPr lang="th-TH" sz="1100" dirty="0"/>
          </a:p>
        </p:txBody>
      </p:sp>
      <p:sp>
        <p:nvSpPr>
          <p:cNvPr id="6" name="TextBox 5"/>
          <p:cNvSpPr txBox="1"/>
          <p:nvPr/>
        </p:nvSpPr>
        <p:spPr>
          <a:xfrm>
            <a:off x="3580006" y="6060191"/>
            <a:ext cx="15680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Exposure </a:t>
            </a:r>
            <a:r>
              <a:rPr lang="en-US" sz="1100" dirty="0" smtClean="0">
                <a:sym typeface="Symbol"/>
              </a:rPr>
              <a:t></a:t>
            </a:r>
            <a:r>
              <a:rPr lang="en-US" sz="1100" dirty="0" smtClean="0"/>
              <a:t> Outcome</a:t>
            </a:r>
            <a:endParaRPr lang="th-TH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Phase of Clinical Trials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57200" y="1481138"/>
            <a:ext cx="8435280" cy="4525962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Phase I: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Safety (N~20-80)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Phase II: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Effectiveness (N~100-300)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Phase III: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Confirm effectiveness (N~1000-3000)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Phase IV: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Post-marketing studies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11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>
          <a:xfrm>
            <a:off x="142844" y="6061092"/>
            <a:ext cx="1042966" cy="79690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 smtClean="0">
                <a:solidFill>
                  <a:srgbClr val="FFFF00"/>
                </a:solidFill>
                <a:latin typeface="Arial Black" pitchFamily="34" charset="0"/>
              </a:rPr>
              <a:t>Tip</a:t>
            </a:r>
            <a:endParaRPr lang="th-TH" sz="3600" dirty="0">
              <a:solidFill>
                <a:srgbClr val="FFFF00"/>
              </a:solidFill>
              <a:latin typeface="Arial Black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71538" y="714356"/>
          <a:ext cx="7215238" cy="3071835"/>
        </p:xfrm>
        <a:graphic>
          <a:graphicData uri="http://schemas.openxmlformats.org/drawingml/2006/table">
            <a:tbl>
              <a:tblPr/>
              <a:tblGrid>
                <a:gridCol w="2324749"/>
                <a:gridCol w="1630163"/>
                <a:gridCol w="1630163"/>
                <a:gridCol w="1630163"/>
              </a:tblGrid>
              <a:tr h="614367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Cordia New"/>
                        </a:rPr>
                        <a:t>OCP user 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Cordia New"/>
                        </a:rPr>
                        <a:t>non-user 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Cordia New"/>
                        </a:rPr>
                        <a:t>Total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6143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Arial"/>
                          <a:ea typeface="Times New Roman"/>
                          <a:cs typeface="Cordia New"/>
                        </a:rPr>
                        <a:t>CA ovary </a:t>
                      </a: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Cordia New"/>
                        </a:rPr>
                        <a:t>15</a:t>
                      </a: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Cordia New"/>
                        </a:rPr>
                        <a:t>100</a:t>
                      </a: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/>
                          <a:ea typeface="Calibri"/>
                          <a:cs typeface="Cordia New"/>
                        </a:rPr>
                        <a:t>115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6143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Arial"/>
                          <a:ea typeface="Times New Roman"/>
                          <a:cs typeface="Cordia New"/>
                        </a:rPr>
                        <a:t>No CA ovary 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Cordia New"/>
                        </a:rPr>
                        <a:t>135</a:t>
                      </a: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Cordia New"/>
                        </a:rPr>
                        <a:t>150</a:t>
                      </a: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Cordia New"/>
                        </a:rPr>
                        <a:t>285</a:t>
                      </a: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43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Arial"/>
                          <a:ea typeface="Times New Roman"/>
                          <a:cs typeface="Cordia New"/>
                        </a:rPr>
                        <a:t>Total 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/>
                          <a:ea typeface="Calibri"/>
                          <a:cs typeface="Cordia New"/>
                        </a:rPr>
                        <a:t>150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Cordia New"/>
                        </a:rPr>
                        <a:t>250</a:t>
                      </a: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Cordia New"/>
                        </a:rPr>
                        <a:t>400</a:t>
                      </a: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6143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Arial"/>
                          <a:ea typeface="Times New Roman"/>
                          <a:cs typeface="Cordia New"/>
                        </a:rPr>
                        <a:t>Incidence 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786182" y="3286124"/>
            <a:ext cx="1000132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F0000"/>
                </a:solidFill>
                <a:latin typeface="Arial"/>
                <a:ea typeface="Calibri"/>
                <a:cs typeface="Cordia New"/>
              </a:rPr>
              <a:t>10%</a:t>
            </a:r>
            <a:endParaRPr lang="en-US" sz="1100" dirty="0">
              <a:solidFill>
                <a:srgbClr val="FF0000"/>
              </a:solidFill>
              <a:latin typeface="Calibri"/>
              <a:ea typeface="Calibri"/>
              <a:cs typeface="Cordia New"/>
            </a:endParaRPr>
          </a:p>
          <a:p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6380" y="3286124"/>
            <a:ext cx="1000132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000" dirty="0" smtClean="0">
                <a:solidFill>
                  <a:srgbClr val="006600"/>
                </a:solidFill>
                <a:latin typeface="Arial"/>
                <a:ea typeface="Calibri"/>
                <a:cs typeface="Cordia New"/>
              </a:rPr>
              <a:t>40%</a:t>
            </a:r>
            <a:endParaRPr lang="en-US" sz="1100" dirty="0" smtClean="0">
              <a:solidFill>
                <a:srgbClr val="006600"/>
              </a:solidFill>
              <a:latin typeface="Calibri"/>
              <a:ea typeface="Calibri"/>
              <a:cs typeface="Cordia New"/>
            </a:endParaRPr>
          </a:p>
          <a:p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71670" y="4286256"/>
            <a:ext cx="150019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i="0" u="none" strike="noStrike" dirty="0" smtClean="0">
                <a:solidFill>
                  <a:srgbClr val="000000"/>
                </a:solidFill>
                <a:cs typeface="Arial" pitchFamily="34" charset="0"/>
              </a:rPr>
              <a:t>RR</a:t>
            </a:r>
          </a:p>
          <a:p>
            <a:pPr>
              <a:lnSpc>
                <a:spcPct val="150000"/>
              </a:lnSpc>
            </a:pPr>
            <a:r>
              <a:rPr lang="en-US" b="1" i="0" u="none" strike="noStrike" dirty="0" smtClean="0">
                <a:solidFill>
                  <a:srgbClr val="000000"/>
                </a:solidFill>
                <a:cs typeface="Arial" pitchFamily="34" charset="0"/>
              </a:rPr>
              <a:t>AR</a:t>
            </a:r>
          </a:p>
          <a:p>
            <a:pPr>
              <a:lnSpc>
                <a:spcPct val="150000"/>
              </a:lnSpc>
            </a:pPr>
            <a:r>
              <a:rPr lang="en-US" b="1" i="0" u="none" strike="noStrike" dirty="0" smtClean="0">
                <a:solidFill>
                  <a:srgbClr val="000000"/>
                </a:solidFill>
                <a:cs typeface="Arial" pitchFamily="34" charset="0"/>
              </a:rPr>
              <a:t>OR</a:t>
            </a:r>
            <a:endParaRPr lang="th-TH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286116" y="4286256"/>
            <a:ext cx="52149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i="0" u="none" strike="noStrike" dirty="0" smtClean="0">
                <a:solidFill>
                  <a:srgbClr val="FF0000"/>
                </a:solidFill>
                <a:cs typeface="Arial" pitchFamily="34" charset="0"/>
              </a:rPr>
              <a:t>= 0.1 / 0.4 = 0.25</a:t>
            </a:r>
          </a:p>
          <a:p>
            <a:pPr>
              <a:lnSpc>
                <a:spcPct val="150000"/>
              </a:lnSpc>
            </a:pPr>
            <a:r>
              <a:rPr lang="en-US" b="1" i="0" u="none" strike="noStrike" dirty="0" smtClean="0">
                <a:solidFill>
                  <a:srgbClr val="FF0000"/>
                </a:solidFill>
                <a:cs typeface="Arial" pitchFamily="34" charset="0"/>
              </a:rPr>
              <a:t>= 0.1 - 0.4 = - 0.3</a:t>
            </a:r>
          </a:p>
          <a:p>
            <a:pPr>
              <a:lnSpc>
                <a:spcPct val="150000"/>
              </a:lnSpc>
            </a:pPr>
            <a:r>
              <a:rPr lang="en-US" b="1" i="0" u="none" strike="noStrike" dirty="0" smtClean="0">
                <a:solidFill>
                  <a:srgbClr val="FF0000"/>
                </a:solidFill>
                <a:cs typeface="Arial" pitchFamily="34" charset="0"/>
              </a:rPr>
              <a:t>= (15/100) / (135/150) = 0.167 </a:t>
            </a:r>
            <a:endParaRPr lang="th-TH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>
          <a:xfrm>
            <a:off x="142844" y="6061092"/>
            <a:ext cx="1042966" cy="79690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 smtClean="0">
                <a:solidFill>
                  <a:srgbClr val="FFFF00"/>
                </a:solidFill>
                <a:latin typeface="Arial Black" pitchFamily="34" charset="0"/>
              </a:rPr>
              <a:t>Tip</a:t>
            </a:r>
            <a:endParaRPr lang="th-TH" sz="3600" dirty="0">
              <a:solidFill>
                <a:srgbClr val="FFFF00"/>
              </a:solidFill>
              <a:latin typeface="Arial Black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71538" y="714356"/>
          <a:ext cx="7215238" cy="3071835"/>
        </p:xfrm>
        <a:graphic>
          <a:graphicData uri="http://schemas.openxmlformats.org/drawingml/2006/table">
            <a:tbl>
              <a:tblPr/>
              <a:tblGrid>
                <a:gridCol w="2324749"/>
                <a:gridCol w="1630163"/>
                <a:gridCol w="1630163"/>
                <a:gridCol w="1630163"/>
              </a:tblGrid>
              <a:tr h="614367">
                <a:tc>
                  <a:txBody>
                    <a:bodyPr/>
                    <a:lstStyle/>
                    <a:p>
                      <a:endParaRPr lang="en-US" sz="1100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Cordia New"/>
                        </a:rPr>
                        <a:t>OCP user 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Cordia New"/>
                        </a:rPr>
                        <a:t>non-user 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Arial"/>
                          <a:ea typeface="Times New Roman"/>
                          <a:cs typeface="Cordia New"/>
                        </a:rPr>
                        <a:t>Total</a:t>
                      </a:r>
                      <a:endParaRPr lang="en-US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6143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Arial"/>
                          <a:ea typeface="Times New Roman"/>
                          <a:cs typeface="Cordia New"/>
                        </a:rPr>
                        <a:t>CA ovary </a:t>
                      </a: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Cordia New"/>
                        </a:rPr>
                        <a:t>15</a:t>
                      </a: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Cordia New"/>
                        </a:rPr>
                        <a:t>100</a:t>
                      </a: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/>
                          <a:ea typeface="Calibri"/>
                          <a:cs typeface="Cordia New"/>
                        </a:rPr>
                        <a:t>115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6143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Arial"/>
                          <a:ea typeface="Times New Roman"/>
                          <a:cs typeface="Cordia New"/>
                        </a:rPr>
                        <a:t>No CA ovary 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Cordia New"/>
                        </a:rPr>
                        <a:t>135</a:t>
                      </a: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Cordia New"/>
                        </a:rPr>
                        <a:t>150</a:t>
                      </a: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Cordia New"/>
                        </a:rPr>
                        <a:t>285</a:t>
                      </a: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43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Arial"/>
                          <a:ea typeface="Times New Roman"/>
                          <a:cs typeface="Cordia New"/>
                        </a:rPr>
                        <a:t>Total 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/>
                          <a:ea typeface="Calibri"/>
                          <a:cs typeface="Cordia New"/>
                        </a:rPr>
                        <a:t>150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Cordia New"/>
                        </a:rPr>
                        <a:t>250</a:t>
                      </a: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Arial"/>
                          <a:ea typeface="Calibri"/>
                          <a:cs typeface="Cordia New"/>
                        </a:rPr>
                        <a:t>400</a:t>
                      </a: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6143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Arial"/>
                          <a:ea typeface="Times New Roman"/>
                          <a:cs typeface="Cordia New"/>
                        </a:rPr>
                        <a:t>Incidence </a:t>
                      </a:r>
                      <a:endParaRPr lang="en-US" sz="110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786182" y="3286124"/>
            <a:ext cx="1000132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F0000"/>
                </a:solidFill>
                <a:latin typeface="Arial"/>
                <a:ea typeface="Calibri"/>
                <a:cs typeface="Cordia New"/>
              </a:rPr>
              <a:t>10%</a:t>
            </a:r>
            <a:endParaRPr lang="en-US" sz="1100" dirty="0">
              <a:solidFill>
                <a:srgbClr val="FF0000"/>
              </a:solidFill>
              <a:latin typeface="Calibri"/>
              <a:ea typeface="Calibri"/>
              <a:cs typeface="Cordia New"/>
            </a:endParaRPr>
          </a:p>
          <a:p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6380" y="3286124"/>
            <a:ext cx="1000132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000" dirty="0" smtClean="0">
                <a:solidFill>
                  <a:srgbClr val="006600"/>
                </a:solidFill>
                <a:latin typeface="Arial"/>
                <a:ea typeface="Calibri"/>
                <a:cs typeface="Cordia New"/>
              </a:rPr>
              <a:t>40%</a:t>
            </a:r>
            <a:endParaRPr lang="en-US" sz="1100" dirty="0" smtClean="0">
              <a:solidFill>
                <a:srgbClr val="006600"/>
              </a:solidFill>
              <a:latin typeface="Calibri"/>
              <a:ea typeface="Calibri"/>
              <a:cs typeface="Cordia New"/>
            </a:endParaRPr>
          </a:p>
          <a:p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00298" y="4286256"/>
            <a:ext cx="1500198" cy="197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i="0" u="none" strike="noStrike" dirty="0" smtClean="0">
                <a:solidFill>
                  <a:srgbClr val="000000"/>
                </a:solidFill>
                <a:cs typeface="Arial" pitchFamily="34" charset="0"/>
              </a:rPr>
              <a:t>ARR</a:t>
            </a:r>
          </a:p>
          <a:p>
            <a:pPr>
              <a:lnSpc>
                <a:spcPct val="150000"/>
              </a:lnSpc>
            </a:pPr>
            <a:r>
              <a:rPr lang="en-US" b="1" i="0" u="none" strike="noStrike" dirty="0" smtClean="0">
                <a:solidFill>
                  <a:srgbClr val="000000"/>
                </a:solidFill>
                <a:cs typeface="Arial" pitchFamily="34" charset="0"/>
              </a:rPr>
              <a:t>RRR</a:t>
            </a:r>
          </a:p>
          <a:p>
            <a:pPr>
              <a:lnSpc>
                <a:spcPct val="150000"/>
              </a:lnSpc>
            </a:pPr>
            <a:r>
              <a:rPr lang="en-US" b="1" i="0" u="none" strike="noStrike" dirty="0" smtClean="0">
                <a:solidFill>
                  <a:srgbClr val="000000"/>
                </a:solidFill>
                <a:cs typeface="Arial" pitchFamily="34" charset="0"/>
              </a:rPr>
              <a:t>NNT</a:t>
            </a:r>
            <a:endParaRPr lang="th-TH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714744" y="4286256"/>
            <a:ext cx="31432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i="0" u="none" strike="noStrike" dirty="0" smtClean="0">
                <a:solidFill>
                  <a:srgbClr val="FF0000"/>
                </a:solidFill>
                <a:cs typeface="Arial" pitchFamily="34" charset="0"/>
              </a:rPr>
              <a:t>= 0.4 – 0.1 = 0.3</a:t>
            </a:r>
          </a:p>
          <a:p>
            <a:pPr>
              <a:lnSpc>
                <a:spcPct val="150000"/>
              </a:lnSpc>
            </a:pPr>
            <a:r>
              <a:rPr lang="en-US" b="1" i="0" u="none" strike="noStrike" dirty="0" smtClean="0">
                <a:solidFill>
                  <a:srgbClr val="FF0000"/>
                </a:solidFill>
                <a:cs typeface="Arial" pitchFamily="34" charset="0"/>
              </a:rPr>
              <a:t>= 0.3 / 0.4 = 0.75</a:t>
            </a:r>
          </a:p>
          <a:p>
            <a:pPr>
              <a:lnSpc>
                <a:spcPct val="150000"/>
              </a:lnSpc>
            </a:pPr>
            <a:r>
              <a:rPr lang="en-US" b="1" i="0" u="none" strike="noStrike" dirty="0" smtClean="0">
                <a:solidFill>
                  <a:srgbClr val="FF0000"/>
                </a:solidFill>
                <a:cs typeface="Arial" pitchFamily="34" charset="0"/>
              </a:rPr>
              <a:t>= 1 / 0.3 = 3.33 </a:t>
            </a:r>
            <a:endParaRPr lang="th-TH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71604" y="857232"/>
          <a:ext cx="6096000" cy="20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508000">
                <a:tc>
                  <a:txBody>
                    <a:bodyPr/>
                    <a:lstStyle/>
                    <a:p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OCP user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non-user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Total</a:t>
                      </a:r>
                    </a:p>
                  </a:txBody>
                  <a:tcPr marL="68580" marR="68580" marT="0" marB="0"/>
                </a:tc>
              </a:tr>
              <a:tr h="508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CA ovary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115</a:t>
                      </a:r>
                    </a:p>
                  </a:txBody>
                  <a:tcPr marL="68580" marR="68580" marT="0" marB="0"/>
                </a:tc>
              </a:tr>
              <a:tr h="508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No CA ovary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135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150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285</a:t>
                      </a:r>
                    </a:p>
                  </a:txBody>
                  <a:tcPr marL="68580" marR="68580" marT="0" marB="0"/>
                </a:tc>
              </a:tr>
              <a:tr h="508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Total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150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250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400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357422" y="3143248"/>
            <a:ext cx="387798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cs typeface="Arial" pitchFamily="34" charset="0"/>
              </a:rPr>
              <a:t>Incidence 	10%	40%	</a:t>
            </a:r>
          </a:p>
          <a:p>
            <a:pPr lvl="0"/>
            <a:r>
              <a:rPr lang="en-US" sz="2400" dirty="0" smtClean="0">
                <a:cs typeface="Arial" pitchFamily="34" charset="0"/>
              </a:rPr>
              <a:t>Relative </a:t>
            </a:r>
            <a:r>
              <a:rPr lang="en-US" sz="2400" dirty="0">
                <a:cs typeface="Arial" pitchFamily="34" charset="0"/>
              </a:rPr>
              <a:t>risk ? </a:t>
            </a:r>
          </a:p>
          <a:p>
            <a:pPr lvl="0"/>
            <a:r>
              <a:rPr lang="en-US" sz="2400" dirty="0">
                <a:cs typeface="Arial" pitchFamily="34" charset="0"/>
              </a:rPr>
              <a:t>Odd ratio ? </a:t>
            </a:r>
          </a:p>
          <a:p>
            <a:pPr lvl="0"/>
            <a:r>
              <a:rPr lang="en-US" sz="2400" dirty="0">
                <a:cs typeface="Arial" pitchFamily="34" charset="0"/>
              </a:rPr>
              <a:t>Absolute risk reduction ?</a:t>
            </a:r>
          </a:p>
          <a:p>
            <a:pPr lvl="0"/>
            <a:r>
              <a:rPr lang="en-US" sz="2400" dirty="0">
                <a:cs typeface="Arial" pitchFamily="34" charset="0"/>
              </a:rPr>
              <a:t>Relative risk reduction ? </a:t>
            </a:r>
          </a:p>
          <a:p>
            <a:pPr lvl="0"/>
            <a:r>
              <a:rPr lang="en-US" sz="2400" dirty="0">
                <a:cs typeface="Arial" pitchFamily="34" charset="0"/>
              </a:rPr>
              <a:t>Number needed to treat ? </a:t>
            </a:r>
          </a:p>
          <a:p>
            <a:pPr lvl="0"/>
            <a:r>
              <a:rPr lang="en-US" sz="2400" dirty="0" err="1">
                <a:cs typeface="Arial" pitchFamily="34" charset="0"/>
              </a:rPr>
              <a:t>Attrtibutable</a:t>
            </a:r>
            <a:r>
              <a:rPr lang="en-US" sz="2400" dirty="0">
                <a:cs typeface="Arial" pitchFamily="34" charset="0"/>
              </a:rPr>
              <a:t> risk ?</a:t>
            </a:r>
          </a:p>
          <a:p>
            <a:endParaRPr lang="th-TH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71604" y="857232"/>
          <a:ext cx="6096000" cy="203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508000">
                <a:tc>
                  <a:txBody>
                    <a:bodyPr/>
                    <a:lstStyle/>
                    <a:p>
                      <a:endParaRPr lang="en-US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OCP user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non-user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Total</a:t>
                      </a:r>
                    </a:p>
                  </a:txBody>
                  <a:tcPr marL="68580" marR="68580" marT="0" marB="0"/>
                </a:tc>
              </a:tr>
              <a:tr h="508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CA ovary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115</a:t>
                      </a:r>
                    </a:p>
                  </a:txBody>
                  <a:tcPr marL="68580" marR="68580" marT="0" marB="0"/>
                </a:tc>
              </a:tr>
              <a:tr h="508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No CA ovary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135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150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285</a:t>
                      </a:r>
                    </a:p>
                  </a:txBody>
                  <a:tcPr marL="68580" marR="68580" marT="0" marB="0"/>
                </a:tc>
              </a:tr>
              <a:tr h="508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Total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150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250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" pitchFamily="34" charset="0"/>
                          <a:ea typeface="Cordia New"/>
                          <a:cs typeface="Arial" pitchFamily="34" charset="0"/>
                        </a:rPr>
                        <a:t>400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714480" y="3500438"/>
            <a:ext cx="658244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</a:rPr>
              <a:t>1 - RR (or 1 - OR) = preventive fraction PF 0.75, or 75%</a:t>
            </a:r>
            <a:endParaRPr lang="en-US" sz="2000" dirty="0">
              <a:solidFill>
                <a:srgbClr val="FF0000"/>
              </a:solidFill>
            </a:endParaRPr>
          </a:p>
          <a:p>
            <a:pPr lvl="0"/>
            <a:r>
              <a:rPr lang="en-US" sz="2000" dirty="0" smtClean="0"/>
              <a:t>Relative </a:t>
            </a:r>
            <a:r>
              <a:rPr lang="en-US" sz="2000" dirty="0"/>
              <a:t>risk = 0.25</a:t>
            </a:r>
            <a:r>
              <a:rPr lang="th-TH" sz="2000" dirty="0"/>
              <a:t> </a:t>
            </a:r>
            <a:r>
              <a:rPr lang="en-US" sz="2000" dirty="0" smtClean="0"/>
              <a:t>: User ~</a:t>
            </a:r>
            <a:r>
              <a:rPr lang="th-TH" sz="2000" dirty="0" smtClean="0"/>
              <a:t> </a:t>
            </a:r>
            <a:r>
              <a:rPr lang="en-US" sz="2000" dirty="0" smtClean="0"/>
              <a:t>non-User</a:t>
            </a:r>
            <a:endParaRPr lang="en-US" sz="2000" dirty="0"/>
          </a:p>
          <a:p>
            <a:pPr lvl="0"/>
            <a:r>
              <a:rPr lang="en-US" sz="2000" dirty="0"/>
              <a:t>Odd ratio = 0.17</a:t>
            </a:r>
            <a:r>
              <a:rPr lang="th-TH" sz="2000" dirty="0"/>
              <a:t> </a:t>
            </a:r>
            <a:r>
              <a:rPr lang="en-US" sz="2000" dirty="0" smtClean="0"/>
              <a:t>: User ~ non-User</a:t>
            </a:r>
            <a:endParaRPr lang="en-US" sz="2000" dirty="0"/>
          </a:p>
          <a:p>
            <a:pPr lvl="0"/>
            <a:r>
              <a:rPr lang="en-US" sz="2000" dirty="0"/>
              <a:t>Absolute risk reduction = 0.3</a:t>
            </a:r>
          </a:p>
          <a:p>
            <a:pPr lvl="0"/>
            <a:r>
              <a:rPr lang="en-US" sz="2000" dirty="0"/>
              <a:t>Relative risk reduction = 0.75</a:t>
            </a:r>
          </a:p>
          <a:p>
            <a:pPr lvl="0"/>
            <a:r>
              <a:rPr lang="en-US" sz="2000" dirty="0"/>
              <a:t>Number needed to treat = 3.33</a:t>
            </a:r>
          </a:p>
          <a:p>
            <a:pPr lvl="0"/>
            <a:r>
              <a:rPr lang="en-US" sz="2000" dirty="0" err="1"/>
              <a:t>Attrtibutable</a:t>
            </a:r>
            <a:r>
              <a:rPr lang="en-US" sz="2000" dirty="0"/>
              <a:t> risk = 30 </a:t>
            </a:r>
            <a:r>
              <a:rPr lang="en-US" sz="2000" dirty="0" smtClean="0"/>
              <a:t>%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h-TH" b="1" smtClean="0"/>
              <a:t>ผู้วิจัยต้องการทราบว่าการอ่านผลของพยาธิวิทยาสองคน จะแตกต่างกันหรือไม่ โดยให้แพทย์ทั้งสองคนอ่านชิ้นเนื้อจำนวน 100 ราย ผลการทดลองเป็นดังนี้</a:t>
            </a:r>
          </a:p>
          <a:p>
            <a:pPr eaLnBrk="1" hangingPunct="1"/>
            <a:endParaRPr lang="th-TH" smtClean="0"/>
          </a:p>
          <a:p>
            <a:pPr eaLnBrk="1" hangingPunct="1"/>
            <a:endParaRPr lang="th-TH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What is the proper TEST?</a:t>
            </a:r>
            <a:endParaRPr lang="th-TH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57250" y="2928938"/>
          <a:ext cx="7643868" cy="2071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0967"/>
                <a:gridCol w="1910967"/>
                <a:gridCol w="1910967"/>
                <a:gridCol w="1910967"/>
              </a:tblGrid>
              <a:tr h="517925"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Malignant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Benign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th-TH" dirty="0"/>
                    </a:p>
                  </a:txBody>
                  <a:tcPr anchor="ctr" anchorCtr="1"/>
                </a:tc>
              </a:tr>
              <a:tr h="517925">
                <a:tc>
                  <a:txBody>
                    <a:bodyPr/>
                    <a:lstStyle/>
                    <a:p>
                      <a:r>
                        <a:rPr lang="en-US" dirty="0" smtClean="0"/>
                        <a:t>Pathologist A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82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endParaRPr lang="th-TH" dirty="0"/>
                    </a:p>
                  </a:txBody>
                  <a:tcPr anchor="ctr" anchorCtr="1"/>
                </a:tc>
              </a:tr>
              <a:tr h="517925">
                <a:tc>
                  <a:txBody>
                    <a:bodyPr/>
                    <a:lstStyle/>
                    <a:p>
                      <a:r>
                        <a:rPr lang="en-US" dirty="0" smtClean="0"/>
                        <a:t>Pathologist B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90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endParaRPr lang="th-TH" dirty="0"/>
                    </a:p>
                  </a:txBody>
                  <a:tcPr anchor="ctr" anchorCtr="1"/>
                </a:tc>
              </a:tr>
              <a:tr h="517925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172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endParaRPr lang="th-TH" dirty="0"/>
                    </a:p>
                  </a:txBody>
                  <a:tcPr anchor="ctr" anchorCtr="1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ICC: </a:t>
            </a:r>
            <a:r>
              <a:rPr lang="en-US" dirty="0" err="1" smtClean="0">
                <a:solidFill>
                  <a:srgbClr val="FF0000"/>
                </a:solidFill>
              </a:rPr>
              <a:t>intraclass</a:t>
            </a:r>
            <a:r>
              <a:rPr lang="en-US" dirty="0" smtClean="0">
                <a:solidFill>
                  <a:srgbClr val="FF0000"/>
                </a:solidFill>
              </a:rPr>
              <a:t> correlation coefficient (quantitative data)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Cohen’s kappa coefficient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(qualitative data)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Inter-observer variability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ตัวยึดเนื้อหา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ผู้วิจัยต้องการศึกษาประสิทธิภาพของยาลดความเจ็บปวด ในผู้ป่วยที่ขูดมดลูกจึงทำการทดลองโดยให้ผู้ป่วยกลุ่มแรก</a:t>
            </a:r>
            <a:r>
              <a:rPr lang="en-US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 10 </a:t>
            </a:r>
            <a:r>
              <a:rPr lang="th-TH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คนใช้ยา และกลุ่มที่สองอีก</a:t>
            </a:r>
            <a:r>
              <a:rPr lang="en-US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 10 </a:t>
            </a:r>
            <a:r>
              <a:rPr lang="th-TH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คนใช้</a:t>
            </a:r>
            <a:r>
              <a:rPr lang="en-US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 placebo </a:t>
            </a:r>
            <a:r>
              <a:rPr lang="th-TH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ภายหลังใช้ยาให้ผู้ป่วยกรอกอาการตามความเจ็บปวด แบบ</a:t>
            </a:r>
            <a:r>
              <a:rPr lang="en-US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 Visual analog scale </a:t>
            </a:r>
            <a:r>
              <a:rPr lang="th-TH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ซึ่งเป็น</a:t>
            </a:r>
            <a:r>
              <a:rPr lang="en-US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 scale </a:t>
            </a:r>
            <a:r>
              <a:rPr lang="th-TH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ที่มีความยาว</a:t>
            </a:r>
            <a:r>
              <a:rPr lang="en-US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 1 </a:t>
            </a:r>
            <a:r>
              <a:rPr lang="th-TH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ถึง</a:t>
            </a:r>
            <a:r>
              <a:rPr lang="en-US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 10 </a:t>
            </a:r>
            <a:r>
              <a:rPr lang="th-TH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ซ</a:t>
            </a:r>
            <a:r>
              <a:rPr lang="en-US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.</a:t>
            </a:r>
            <a:r>
              <a:rPr lang="th-TH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ม</a:t>
            </a:r>
            <a:r>
              <a:rPr lang="en-US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. </a:t>
            </a:r>
            <a:r>
              <a:rPr lang="th-TH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โดยปลายข้างเลข</a:t>
            </a:r>
            <a:r>
              <a:rPr lang="en-US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 0 </a:t>
            </a:r>
            <a:r>
              <a:rPr lang="th-TH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มีความหมายว่า</a:t>
            </a:r>
            <a:r>
              <a:rPr lang="en-US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 “</a:t>
            </a:r>
            <a:r>
              <a:rPr lang="th-TH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ปวดแทบตาย</a:t>
            </a:r>
            <a:r>
              <a:rPr lang="en-US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” </a:t>
            </a:r>
            <a:r>
              <a:rPr lang="th-TH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อีกข้างหนึ่ง</a:t>
            </a:r>
            <a:r>
              <a:rPr lang="en-US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 (</a:t>
            </a:r>
            <a:r>
              <a:rPr lang="th-TH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ที่เลข</a:t>
            </a:r>
            <a:r>
              <a:rPr lang="en-US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 10) </a:t>
            </a:r>
            <a:r>
              <a:rPr lang="th-TH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มีความหมายว่า</a:t>
            </a:r>
            <a:r>
              <a:rPr lang="en-US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 “</a:t>
            </a:r>
            <a:r>
              <a:rPr lang="th-TH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สบายสุดสุด</a:t>
            </a:r>
            <a:r>
              <a:rPr lang="en-US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” </a:t>
            </a:r>
            <a:r>
              <a:rPr lang="th-TH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การประเมินจากผู้ป่วยได้ผลดังแสดงในตาราง</a:t>
            </a:r>
            <a:r>
              <a:rPr lang="en-US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  </a:t>
            </a:r>
          </a:p>
          <a:p>
            <a:r>
              <a:rPr lang="th-TH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สมมุติฐานคือ</a:t>
            </a:r>
            <a:r>
              <a:rPr lang="en-US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	H</a:t>
            </a:r>
            <a:r>
              <a:rPr lang="en-US" baseline="-2500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0</a:t>
            </a:r>
            <a:r>
              <a:rPr lang="en-US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  :  </a:t>
            </a:r>
            <a:r>
              <a:rPr lang="th-TH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ยา และ </a:t>
            </a:r>
            <a:r>
              <a:rPr lang="en-US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placebo </a:t>
            </a:r>
            <a:r>
              <a:rPr lang="th-TH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มีประสิทธิภาพไม่ต่างกัน</a:t>
            </a:r>
            <a:endParaRPr lang="en-US" smtClean="0">
              <a:solidFill>
                <a:srgbClr val="FF0000"/>
              </a:solidFill>
              <a:latin typeface="Browallia New" pitchFamily="34" charset="-34"/>
              <a:cs typeface="Browallia New" pitchFamily="34" charset="-34"/>
            </a:endParaRPr>
          </a:p>
          <a:p>
            <a:endParaRPr lang="th-TH" smtClean="0">
              <a:solidFill>
                <a:srgbClr val="FF0000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h-TH" dirty="0" smtClean="0"/>
              <a:t>จงเลือกการทดสอบทางสถิติที่เหมาะสม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รูปภาพ 5" descr="Stattest_fina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404813"/>
            <a:ext cx="7920038" cy="545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403542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severity score, pain score, </a:t>
            </a:r>
            <a:r>
              <a:rPr lang="en-US" b="1" dirty="0" err="1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Apgar</a:t>
            </a:r>
            <a:r>
              <a:rPr lang="en-US" b="1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 scores, visual analog scale </a:t>
            </a:r>
            <a:r>
              <a:rPr lang="th-TH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โดยให้ลำดับ </a:t>
            </a:r>
            <a:r>
              <a:rPr lang="en-US" b="1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(rating) </a:t>
            </a:r>
            <a:r>
              <a:rPr lang="th-TH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ตามคุณภาพ</a:t>
            </a:r>
            <a:r>
              <a:rPr lang="en-US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, </a:t>
            </a:r>
            <a:r>
              <a:rPr lang="th-TH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ความรุนแรงของอาการหรือความเจ็บปวด ฯลฯ เมื่อต้องการเปรียบเทียบวิธีการรักษาหรือยา </a:t>
            </a:r>
            <a:r>
              <a:rPr lang="en-US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2 </a:t>
            </a:r>
            <a:r>
              <a:rPr lang="th-TH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ชนิด ว่าให้ประสิทธิภาพต่างกันหรือไม่ ควรทดสอบแบบ</a:t>
            </a:r>
            <a:r>
              <a:rPr lang="en-US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 rank</a:t>
            </a:r>
            <a:r>
              <a:rPr lang="th-TH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 (</a:t>
            </a:r>
            <a:r>
              <a:rPr lang="en-US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ordinal scale)</a:t>
            </a:r>
            <a:r>
              <a:rPr lang="th-TH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endParaRPr lang="th-TH" dirty="0">
              <a:solidFill>
                <a:srgbClr val="FF0000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Arial Black" pitchFamily="34" charset="0"/>
              </a:rPr>
              <a:t>Tip</a:t>
            </a:r>
            <a:endParaRPr lang="th-TH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71500" y="571500"/>
            <a:ext cx="8001000" cy="40005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14375" y="679450"/>
          <a:ext cx="7715304" cy="3749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826"/>
                <a:gridCol w="1857388"/>
                <a:gridCol w="2000264"/>
                <a:gridCol w="1928826"/>
              </a:tblGrid>
              <a:tr h="605545">
                <a:tc>
                  <a:txBody>
                    <a:bodyPr/>
                    <a:lstStyle/>
                    <a:p>
                      <a:r>
                        <a:rPr lang="en-US" dirty="0" smtClean="0"/>
                        <a:t>Group Type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Proportion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Median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Mean</a:t>
                      </a:r>
                      <a:endParaRPr lang="th-TH" dirty="0"/>
                    </a:p>
                  </a:txBody>
                  <a:tcPr anchor="ctr" anchorCtr="1"/>
                </a:tc>
              </a:tr>
              <a:tr h="785958">
                <a:tc>
                  <a:txBody>
                    <a:bodyPr/>
                    <a:lstStyle/>
                    <a:p>
                      <a:r>
                        <a:rPr lang="en-US" dirty="0" smtClean="0"/>
                        <a:t>2 groups: independent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Chi-square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Mann Whitney U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Unpaired t-test</a:t>
                      </a:r>
                      <a:endParaRPr lang="th-TH" dirty="0"/>
                    </a:p>
                  </a:txBody>
                  <a:tcPr anchor="ctr" anchorCtr="1"/>
                </a:tc>
              </a:tr>
              <a:tr h="785958">
                <a:tc>
                  <a:txBody>
                    <a:bodyPr/>
                    <a:lstStyle/>
                    <a:p>
                      <a:r>
                        <a:rPr lang="en-US" dirty="0" smtClean="0"/>
                        <a:t>2 groups: dependent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McNemar</a:t>
                      </a:r>
                      <a:r>
                        <a:rPr lang="en-US" baseline="0" dirty="0" smtClean="0"/>
                        <a:t> Chi-square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Sign, </a:t>
                      </a:r>
                      <a:r>
                        <a:rPr lang="en-US" dirty="0" err="1" smtClean="0"/>
                        <a:t>Wilcoxon</a:t>
                      </a:r>
                      <a:r>
                        <a:rPr lang="en-US" dirty="0" smtClean="0"/>
                        <a:t> signed rank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Paired t-test</a:t>
                      </a:r>
                      <a:endParaRPr lang="th-TH" dirty="0"/>
                    </a:p>
                  </a:txBody>
                  <a:tcPr anchor="ctr" anchorCtr="1"/>
                </a:tc>
              </a:tr>
              <a:tr h="785958">
                <a:tc>
                  <a:txBody>
                    <a:bodyPr/>
                    <a:lstStyle/>
                    <a:p>
                      <a:r>
                        <a:rPr lang="en-US" dirty="0" smtClean="0"/>
                        <a:t>&gt; 2 groups: independent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Chi-square (</a:t>
                      </a:r>
                      <a:r>
                        <a:rPr lang="en-US" dirty="0" err="1" smtClean="0"/>
                        <a:t>rxc</a:t>
                      </a:r>
                      <a:r>
                        <a:rPr lang="en-US" dirty="0" smtClean="0"/>
                        <a:t>)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Kruskal</a:t>
                      </a:r>
                      <a:r>
                        <a:rPr lang="en-US" dirty="0" smtClean="0"/>
                        <a:t> Wallis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ANOVA</a:t>
                      </a:r>
                      <a:endParaRPr lang="th-TH" dirty="0"/>
                    </a:p>
                  </a:txBody>
                  <a:tcPr anchor="ctr" anchorCtr="1"/>
                </a:tc>
              </a:tr>
              <a:tr h="785958">
                <a:tc>
                  <a:txBody>
                    <a:bodyPr/>
                    <a:lstStyle/>
                    <a:p>
                      <a:r>
                        <a:rPr lang="en-US" dirty="0" smtClean="0"/>
                        <a:t>&gt; 2 groups: dependent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Cochran Q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Friedman</a:t>
                      </a:r>
                      <a:endParaRPr lang="th-TH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ANCOVA</a:t>
                      </a:r>
                      <a:endParaRPr lang="th-TH" dirty="0"/>
                    </a:p>
                  </a:txBody>
                  <a:tcPr anchor="ctr" anchorCtr="1"/>
                </a:tc>
              </a:tr>
            </a:tbl>
          </a:graphicData>
        </a:graphic>
      </p:graphicFrame>
      <p:sp>
        <p:nvSpPr>
          <p:cNvPr id="13347" name="TextBox 5"/>
          <p:cNvSpPr txBox="1">
            <a:spLocks noChangeArrowheads="1"/>
          </p:cNvSpPr>
          <p:nvPr/>
        </p:nvSpPr>
        <p:spPr bwMode="auto">
          <a:xfrm>
            <a:off x="428625" y="5657850"/>
            <a:ext cx="3429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7200" b="1">
                <a:latin typeface="Impact" pitchFamily="34" charset="0"/>
                <a:cs typeface="Cordia New" pitchFamily="34" charset="-34"/>
              </a:rPr>
              <a:t>STAT TIP</a:t>
            </a:r>
            <a:endParaRPr lang="th-TH" sz="7200" b="1">
              <a:latin typeface="Impact" pitchFamily="34" charset="0"/>
              <a:cs typeface="Cordia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Box 1"/>
          <p:cNvSpPr txBox="1">
            <a:spLocks noChangeArrowheads="1"/>
          </p:cNvSpPr>
          <p:nvPr/>
        </p:nvSpPr>
        <p:spPr bwMode="auto">
          <a:xfrm>
            <a:off x="1055511" y="1125538"/>
            <a:ext cx="73196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th-TH" b="1">
                <a:latin typeface="Cordia New" pitchFamily="34" charset="-34"/>
                <a:cs typeface="Cordia New" pitchFamily="34" charset="-34"/>
              </a:rPr>
              <a:t>สตรีตั้งครรภ์เป็นโรค </a:t>
            </a:r>
            <a:r>
              <a:rPr lang="en-US" b="1">
                <a:latin typeface="Cordia New" pitchFamily="34" charset="-34"/>
                <a:cs typeface="Cordia New" pitchFamily="34" charset="-34"/>
              </a:rPr>
              <a:t>Hb H disease </a:t>
            </a:r>
            <a:r>
              <a:rPr lang="th-TH" b="1">
                <a:latin typeface="Cordia New" pitchFamily="34" charset="-34"/>
                <a:cs typeface="Cordia New" pitchFamily="34" charset="-34"/>
              </a:rPr>
              <a:t>ไม่สามารถคัดกรอง </a:t>
            </a:r>
            <a:r>
              <a:rPr lang="en-US" b="1">
                <a:latin typeface="Cordia New" pitchFamily="34" charset="-34"/>
                <a:cs typeface="Cordia New" pitchFamily="34" charset="-34"/>
              </a:rPr>
              <a:t>thalassemia </a:t>
            </a:r>
            <a:r>
              <a:rPr lang="th-TH" b="1">
                <a:latin typeface="Cordia New" pitchFamily="34" charset="-34"/>
                <a:cs typeface="Cordia New" pitchFamily="34" charset="-34"/>
              </a:rPr>
              <a:t>ในสามีได้ </a:t>
            </a:r>
          </a:p>
          <a:p>
            <a:r>
              <a:rPr lang="th-TH" b="1">
                <a:latin typeface="Cordia New" pitchFamily="34" charset="-34"/>
                <a:cs typeface="Cordia New" pitchFamily="34" charset="-34"/>
              </a:rPr>
              <a:t>ควรเจาะเลือดสายสะดือทำ </a:t>
            </a:r>
            <a:r>
              <a:rPr lang="en-US" b="1">
                <a:latin typeface="Cordia New" pitchFamily="34" charset="-34"/>
                <a:cs typeface="Cordia New" pitchFamily="34" charset="-34"/>
              </a:rPr>
              <a:t>pretantal diagnosis </a:t>
            </a:r>
            <a:r>
              <a:rPr lang="th-TH" b="1">
                <a:latin typeface="Cordia New" pitchFamily="34" charset="-34"/>
                <a:cs typeface="Cordia New" pitchFamily="34" charset="-34"/>
              </a:rPr>
              <a:t>หรือไม่?</a:t>
            </a:r>
            <a:endParaRPr lang="en-US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87778" y="2009775"/>
            <a:ext cx="748876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kumimoji="1"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en-US">
                <a:latin typeface="Cordia New" pitchFamily="34" charset="-34"/>
                <a:cs typeface="Cordia New" pitchFamily="34" charset="-34"/>
              </a:rPr>
              <a:t> Prevalence of thal-1 gene carrier: </a:t>
            </a:r>
          </a:p>
          <a:p>
            <a:pPr lvl="1">
              <a:buClr>
                <a:srgbClr val="FF0000"/>
              </a:buClr>
            </a:pPr>
            <a:r>
              <a:rPr lang="th-TH">
                <a:latin typeface="Cordia New" pitchFamily="34" charset="-34"/>
                <a:cs typeface="Cordia New" pitchFamily="34" charset="-34"/>
              </a:rPr>
              <a:t>10 </a:t>
            </a:r>
            <a:r>
              <a:rPr lang="en-US">
                <a:latin typeface="Cordia New" pitchFamily="34" charset="-34"/>
                <a:cs typeface="Cordia New" pitchFamily="34" charset="-34"/>
              </a:rPr>
              <a:t>%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en-US">
                <a:latin typeface="Cordia New" pitchFamily="34" charset="-34"/>
                <a:cs typeface="Cordia New" pitchFamily="34" charset="-34"/>
              </a:rPr>
              <a:t>Probability of Hb Bart’s = 1/4 x 1/10 = 1/40 </a:t>
            </a:r>
          </a:p>
        </p:txBody>
      </p:sp>
    </p:spTree>
    <p:extLst>
      <p:ext uri="{BB962C8B-B14F-4D97-AF65-F5344CB8AC3E}">
        <p14:creationId xmlns:p14="http://schemas.microsoft.com/office/powerpoint/2010/main" val="178206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Box 1"/>
          <p:cNvSpPr txBox="1">
            <a:spLocks noChangeArrowheads="1"/>
          </p:cNvSpPr>
          <p:nvPr/>
        </p:nvSpPr>
        <p:spPr bwMode="auto">
          <a:xfrm>
            <a:off x="1055512" y="1125538"/>
            <a:ext cx="521168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th-TH" b="1">
                <a:latin typeface="Cordia New" pitchFamily="34" charset="-34"/>
                <a:cs typeface="Cordia New" pitchFamily="34" charset="-34"/>
              </a:rPr>
              <a:t>ผู้ป่วยมีพี่สาวเป็น </a:t>
            </a:r>
            <a:r>
              <a:rPr lang="en-US" b="1">
                <a:latin typeface="Cordia New" pitchFamily="34" charset="-34"/>
                <a:cs typeface="Cordia New" pitchFamily="34" charset="-34"/>
              </a:rPr>
              <a:t>testicular feminization </a:t>
            </a:r>
            <a:endParaRPr lang="th-TH" b="1">
              <a:latin typeface="Cordia New" pitchFamily="34" charset="-34"/>
              <a:cs typeface="Cordia New" pitchFamily="34" charset="-34"/>
            </a:endParaRPr>
          </a:p>
          <a:p>
            <a:r>
              <a:rPr lang="th-TH" b="1">
                <a:latin typeface="Cordia New" pitchFamily="34" charset="-34"/>
                <a:cs typeface="Cordia New" pitchFamily="34" charset="-34"/>
              </a:rPr>
              <a:t>โอกาสที่ลูกสาววัยห้าขวบของผู้ป่วยจะเป็น </a:t>
            </a:r>
            <a:r>
              <a:rPr lang="en-US" b="1">
                <a:latin typeface="Cordia New" pitchFamily="34" charset="-34"/>
                <a:cs typeface="Cordia New" pitchFamily="34" charset="-34"/>
              </a:rPr>
              <a:t>TF </a:t>
            </a:r>
            <a:r>
              <a:rPr lang="th-TH" b="1">
                <a:latin typeface="Cordia New" pitchFamily="34" charset="-34"/>
                <a:cs typeface="Cordia New" pitchFamily="34" charset="-34"/>
              </a:rPr>
              <a:t>มีเท่าใด?</a:t>
            </a:r>
            <a:endParaRPr lang="en-US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87778" y="2009775"/>
            <a:ext cx="748876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en-US">
                <a:latin typeface="Cordia New" pitchFamily="34" charset="-34"/>
                <a:cs typeface="Cordia New" pitchFamily="34" charset="-34"/>
              </a:rPr>
              <a:t> Pt : Probability of carrier status : 1/2  (50%)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h-TH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>
                <a:latin typeface="Cordia New" pitchFamily="34" charset="-34"/>
                <a:cs typeface="Cordia New" pitchFamily="34" charset="-34"/>
              </a:rPr>
              <a:t>Probability of TF in offspring : 1/2 x 1/3 = 1/6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365501" y="3429001"/>
            <a:ext cx="7088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/>
              <a:t>XX</a:t>
            </a:r>
            <a:r>
              <a:rPr lang="en-US" baseline="30000"/>
              <a:t>a</a:t>
            </a:r>
            <a:endParaRPr lang="th-TH" baseline="3000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143501" y="3429001"/>
            <a:ext cx="5950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/>
              <a:t>XY</a:t>
            </a:r>
            <a:endParaRPr lang="th-TH" baseline="3000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794001" y="4643438"/>
            <a:ext cx="7088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/>
              <a:t>XX</a:t>
            </a:r>
            <a:r>
              <a:rPr lang="en-US" baseline="30000"/>
              <a:t>a</a:t>
            </a:r>
            <a:endParaRPr lang="th-TH" baseline="3000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810001" y="4643438"/>
            <a:ext cx="5950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/>
              <a:t>XX</a:t>
            </a:r>
            <a:endParaRPr lang="th-TH" baseline="3000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953001" y="4643438"/>
            <a:ext cx="7088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/>
              <a:t>X</a:t>
            </a:r>
            <a:r>
              <a:rPr lang="en-US" baseline="30000"/>
              <a:t>a</a:t>
            </a:r>
            <a:r>
              <a:rPr lang="en-US"/>
              <a:t>Y</a:t>
            </a:r>
            <a:endParaRPr lang="th-TH" baseline="3000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159501" y="4643438"/>
            <a:ext cx="5950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/>
              <a:t>XY</a:t>
            </a:r>
            <a:endParaRPr lang="th-TH" baseline="30000"/>
          </a:p>
        </p:txBody>
      </p:sp>
      <p:cxnSp>
        <p:nvCxnSpPr>
          <p:cNvPr id="11" name="Straight Connector 10"/>
          <p:cNvCxnSpPr>
            <a:cxnSpLocks noChangeShapeType="1"/>
            <a:stCxn id="4" idx="3"/>
            <a:endCxn id="5" idx="1"/>
          </p:cNvCxnSpPr>
          <p:nvPr/>
        </p:nvCxnSpPr>
        <p:spPr bwMode="auto">
          <a:xfrm>
            <a:off x="4074349" y="3659834"/>
            <a:ext cx="106915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43" name="Straight Connector 12"/>
          <p:cNvCxnSpPr>
            <a:cxnSpLocks noChangeShapeType="1"/>
          </p:cNvCxnSpPr>
          <p:nvPr/>
        </p:nvCxnSpPr>
        <p:spPr bwMode="auto">
          <a:xfrm rot="5400000">
            <a:off x="4249033" y="3964871"/>
            <a:ext cx="644525" cy="1411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Straight Connector 14"/>
          <p:cNvCxnSpPr>
            <a:cxnSpLocks noChangeShapeType="1"/>
          </p:cNvCxnSpPr>
          <p:nvPr/>
        </p:nvCxnSpPr>
        <p:spPr bwMode="auto">
          <a:xfrm>
            <a:off x="3111500" y="4286250"/>
            <a:ext cx="330200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Straight Connector 16"/>
          <p:cNvCxnSpPr>
            <a:cxnSpLocks noChangeShapeType="1"/>
            <a:endCxn id="6" idx="0"/>
          </p:cNvCxnSpPr>
          <p:nvPr/>
        </p:nvCxnSpPr>
        <p:spPr bwMode="auto">
          <a:xfrm>
            <a:off x="3111501" y="4286250"/>
            <a:ext cx="36924" cy="3571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Straight Connector 18"/>
          <p:cNvCxnSpPr>
            <a:cxnSpLocks noChangeShapeType="1"/>
            <a:endCxn id="7" idx="0"/>
          </p:cNvCxnSpPr>
          <p:nvPr/>
        </p:nvCxnSpPr>
        <p:spPr bwMode="auto">
          <a:xfrm>
            <a:off x="4064001" y="4286250"/>
            <a:ext cx="43518" cy="3571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Straight Connector 21"/>
          <p:cNvCxnSpPr>
            <a:cxnSpLocks noChangeShapeType="1"/>
            <a:endCxn id="8" idx="0"/>
          </p:cNvCxnSpPr>
          <p:nvPr/>
        </p:nvCxnSpPr>
        <p:spPr bwMode="auto">
          <a:xfrm>
            <a:off x="5270501" y="4286250"/>
            <a:ext cx="36924" cy="3571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Straight Connector 23"/>
          <p:cNvCxnSpPr>
            <a:cxnSpLocks noChangeShapeType="1"/>
            <a:endCxn id="9" idx="0"/>
          </p:cNvCxnSpPr>
          <p:nvPr/>
        </p:nvCxnSpPr>
        <p:spPr bwMode="auto">
          <a:xfrm>
            <a:off x="6413500" y="4286251"/>
            <a:ext cx="43519" cy="3571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032001" y="3429001"/>
            <a:ext cx="6860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/>
              <a:t>XY</a:t>
            </a:r>
            <a:r>
              <a:rPr lang="en-US" baseline="30000"/>
              <a:t>a</a:t>
            </a:r>
            <a:endParaRPr lang="th-TH" baseline="30000"/>
          </a:p>
        </p:txBody>
      </p:sp>
      <p:cxnSp>
        <p:nvCxnSpPr>
          <p:cNvPr id="44050" name="Straight Arrow Connector 30"/>
          <p:cNvCxnSpPr>
            <a:cxnSpLocks noChangeShapeType="1"/>
          </p:cNvCxnSpPr>
          <p:nvPr/>
        </p:nvCxnSpPr>
        <p:spPr bwMode="auto">
          <a:xfrm rot="5400000" flipH="1" flipV="1">
            <a:off x="3226594" y="3798094"/>
            <a:ext cx="214312" cy="190500"/>
          </a:xfrm>
          <a:prstGeom prst="straightConnector1">
            <a:avLst/>
          </a:prstGeom>
          <a:noFill/>
          <a:ln w="38100" algn="ctr">
            <a:solidFill>
              <a:srgbClr val="CC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2" name="Picture 31" descr="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5500689"/>
            <a:ext cx="406400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 descr="M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134" y="5429250"/>
            <a:ext cx="478367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3" descr="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0" y="5500689"/>
            <a:ext cx="406400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4" descr="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0" y="5500689"/>
            <a:ext cx="406400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704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1304920"/>
          </a:xfrm>
        </p:spPr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If the frequency of beta-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thal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disease is 1:900, what is the approximate chance of the healthy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thai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sister of a person with beta-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thal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disease will have an affected child?</a:t>
            </a:r>
            <a:endParaRPr lang="th-TH" sz="2400" dirty="0">
              <a:latin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Hardy-Weinberg law?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3143240" y="3500438"/>
            <a:ext cx="227498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solidFill>
                  <a:srgbClr val="FF0000"/>
                </a:solidFill>
                <a:latin typeface="Impact" pitchFamily="34" charset="0"/>
              </a:rPr>
              <a:t>1/90</a:t>
            </a:r>
            <a:endParaRPr lang="th-TH" sz="8800" dirty="0">
              <a:solidFill>
                <a:srgbClr val="FF0000"/>
              </a:solidFill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00166" y="3214686"/>
            <a:ext cx="60722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Sensitivity </a:t>
            </a:r>
            <a:r>
              <a:rPr lang="en-US" b="1" dirty="0" smtClean="0">
                <a:latin typeface="CordiaUPC" pitchFamily="34" charset="-34"/>
                <a:cs typeface="CordiaUPC" pitchFamily="34" charset="-34"/>
              </a:rPr>
              <a:t>: a / </a:t>
            </a:r>
            <a:r>
              <a:rPr lang="en-US" b="1" dirty="0" err="1" smtClean="0">
                <a:latin typeface="CordiaUPC" pitchFamily="34" charset="-34"/>
                <a:cs typeface="CordiaUPC" pitchFamily="34" charset="-34"/>
              </a:rPr>
              <a:t>a+c</a:t>
            </a:r>
            <a:endParaRPr lang="en-US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Specificity</a:t>
            </a:r>
            <a:r>
              <a:rPr lang="en-US" b="1" dirty="0" smtClean="0">
                <a:latin typeface="CordiaUPC" pitchFamily="34" charset="-34"/>
                <a:cs typeface="CordiaUPC" pitchFamily="34" charset="-34"/>
              </a:rPr>
              <a:t> : d / </a:t>
            </a:r>
            <a:r>
              <a:rPr lang="en-US" b="1" dirty="0" err="1" smtClean="0">
                <a:latin typeface="CordiaUPC" pitchFamily="34" charset="-34"/>
                <a:cs typeface="CordiaUPC" pitchFamily="34" charset="-34"/>
              </a:rPr>
              <a:t>b+d</a:t>
            </a:r>
            <a:endParaRPr lang="en-US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False positive </a:t>
            </a:r>
            <a:r>
              <a:rPr lang="en-US" b="1" dirty="0" smtClean="0">
                <a:latin typeface="CordiaUPC" pitchFamily="34" charset="-34"/>
                <a:cs typeface="CordiaUPC" pitchFamily="34" charset="-34"/>
              </a:rPr>
              <a:t>: b / </a:t>
            </a:r>
            <a:r>
              <a:rPr lang="en-US" b="1" dirty="0" err="1" smtClean="0">
                <a:latin typeface="CordiaUPC" pitchFamily="34" charset="-34"/>
                <a:cs typeface="CordiaUPC" pitchFamily="34" charset="-34"/>
              </a:rPr>
              <a:t>b+d</a:t>
            </a:r>
            <a:endParaRPr lang="en-US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PPV</a:t>
            </a:r>
            <a:r>
              <a:rPr lang="en-US" b="1" dirty="0" smtClean="0">
                <a:latin typeface="CordiaUPC" pitchFamily="34" charset="-34"/>
                <a:cs typeface="CordiaUPC" pitchFamily="34" charset="-34"/>
              </a:rPr>
              <a:t> : a / </a:t>
            </a:r>
            <a:r>
              <a:rPr lang="en-US" b="1" dirty="0" err="1" smtClean="0">
                <a:latin typeface="CordiaUPC" pitchFamily="34" charset="-34"/>
                <a:cs typeface="CordiaUPC" pitchFamily="34" charset="-34"/>
              </a:rPr>
              <a:t>a+b</a:t>
            </a:r>
            <a:endParaRPr lang="en-US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NPV</a:t>
            </a:r>
            <a:r>
              <a:rPr lang="en-US" b="1" dirty="0" smtClean="0">
                <a:latin typeface="CordiaUPC" pitchFamily="34" charset="-34"/>
                <a:cs typeface="CordiaUPC" pitchFamily="34" charset="-34"/>
              </a:rPr>
              <a:t> : d / </a:t>
            </a:r>
            <a:r>
              <a:rPr lang="en-US" b="1" dirty="0" err="1" smtClean="0">
                <a:latin typeface="CordiaUPC" pitchFamily="34" charset="-34"/>
                <a:cs typeface="CordiaUPC" pitchFamily="34" charset="-34"/>
              </a:rPr>
              <a:t>c+d</a:t>
            </a:r>
            <a:endParaRPr lang="en-US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LR</a:t>
            </a:r>
            <a:r>
              <a:rPr lang="en-US" b="1" dirty="0" smtClean="0">
                <a:latin typeface="CordiaUPC" pitchFamily="34" charset="-34"/>
                <a:cs typeface="CordiaUPC" pitchFamily="34" charset="-34"/>
              </a:rPr>
              <a:t> : sensitivity / 1-specificity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OAPR</a:t>
            </a:r>
            <a:r>
              <a:rPr lang="en-US" b="1" dirty="0" smtClean="0">
                <a:latin typeface="CordiaUPC" pitchFamily="34" charset="-34"/>
                <a:cs typeface="CordiaUPC" pitchFamily="34" charset="-34"/>
              </a:rPr>
              <a:t>   a : b</a:t>
            </a:r>
            <a:endParaRPr lang="th-TH" b="1" dirty="0">
              <a:latin typeface="CordiaUPC" pitchFamily="34" charset="-34"/>
              <a:cs typeface="CordiaUPC" pitchFamily="34" charset="-34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0" y="1214422"/>
          <a:ext cx="6096000" cy="18284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50791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</a:rPr>
                        <a:t>Test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Dis.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No Dis.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</a:rPr>
                        <a:t>Total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</a:tr>
              <a:tr h="440194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+ </a:t>
                      </a:r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ve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a+b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</a:tr>
              <a:tr h="440194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ve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c+d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</a:tr>
              <a:tr h="440194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3333FF"/>
                          </a:solidFill>
                          <a:latin typeface="Arial" pitchFamily="34" charset="0"/>
                        </a:rPr>
                        <a:t>Total</a:t>
                      </a:r>
                      <a:endParaRPr lang="th-TH" sz="2000" b="1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a+c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b+d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a+b+c+d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720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1214422"/>
          <a:ext cx="6096000" cy="18284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50791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</a:rPr>
                        <a:t>Test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Dis.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No Dis.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</a:rPr>
                        <a:t>Total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</a:tr>
              <a:tr h="440194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+ </a:t>
                      </a:r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ve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a+b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</a:tr>
              <a:tr h="440194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ve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c+d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</a:tr>
              <a:tr h="440194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3333FF"/>
                          </a:solidFill>
                          <a:latin typeface="Arial" pitchFamily="34" charset="0"/>
                        </a:rPr>
                        <a:t>Total</a:t>
                      </a:r>
                      <a:endParaRPr lang="th-TH" sz="2000" b="1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a+c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b+d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a+b+c+d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28728" y="3214686"/>
            <a:ext cx="685804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Sensitivity :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โอกาสที่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 test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จะ 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positive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 ในรายที่เป็นโรค</a:t>
            </a:r>
            <a:endParaRPr lang="th-TH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Specificity</a:t>
            </a:r>
            <a:r>
              <a:rPr lang="en-US" dirty="0" smtClean="0">
                <a:solidFill>
                  <a:srgbClr val="3333FF"/>
                </a:solidFill>
                <a:latin typeface="CordiaUPC" pitchFamily="34" charset="-34"/>
                <a:cs typeface="CordiaUPC" pitchFamily="34" charset="-34"/>
              </a:rPr>
              <a:t> :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โอกาสที่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 test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จะ 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negative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 ในรายที่ปกติ</a:t>
            </a:r>
            <a:endParaRPr lang="en-US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False positive</a:t>
            </a:r>
            <a:r>
              <a:rPr lang="en-US" dirty="0" smtClean="0">
                <a:solidFill>
                  <a:srgbClr val="3333FF"/>
                </a:solidFill>
                <a:latin typeface="CordiaUPC" pitchFamily="34" charset="-34"/>
                <a:cs typeface="CordiaUPC" pitchFamily="34" charset="-34"/>
              </a:rPr>
              <a:t> :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โอกาสที่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 test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จะ 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positive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 ในรายปกติ</a:t>
            </a:r>
            <a:endParaRPr lang="en-US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PPV</a:t>
            </a:r>
            <a:r>
              <a:rPr lang="en-US" dirty="0" smtClean="0">
                <a:solidFill>
                  <a:srgbClr val="3333FF"/>
                </a:solidFill>
                <a:latin typeface="CordiaUPC" pitchFamily="34" charset="-34"/>
                <a:cs typeface="CordiaUPC" pitchFamily="34" charset="-34"/>
              </a:rPr>
              <a:t> :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โอกาสที่จะเป็นโรคในรายที่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 test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 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positive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 </a:t>
            </a:r>
            <a:endParaRPr lang="th-TH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NPV</a:t>
            </a:r>
            <a:r>
              <a:rPr lang="en-US" dirty="0" smtClean="0">
                <a:solidFill>
                  <a:srgbClr val="3333FF"/>
                </a:solidFill>
                <a:latin typeface="CordiaUPC" pitchFamily="34" charset="-34"/>
                <a:cs typeface="CordiaUPC" pitchFamily="34" charset="-34"/>
              </a:rPr>
              <a:t> :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โอกาสที่จะไม่เป็นโรคในรายที่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 test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 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negative</a:t>
            </a:r>
            <a:endParaRPr lang="en-US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LR</a:t>
            </a:r>
            <a:r>
              <a:rPr lang="en-US" dirty="0" smtClean="0">
                <a:solidFill>
                  <a:srgbClr val="3333FF"/>
                </a:solidFill>
                <a:latin typeface="CordiaUPC" pitchFamily="34" charset="-34"/>
                <a:cs typeface="CordiaUPC" pitchFamily="34" charset="-34"/>
              </a:rPr>
              <a:t> :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เปรียบโอกาสที่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 test positive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 ระหว่างรายที่เป็นโรคและรายปกติ</a:t>
            </a:r>
            <a:endParaRPr lang="en-US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OAPR</a:t>
            </a:r>
            <a:r>
              <a:rPr lang="en-US" dirty="0" smtClean="0">
                <a:solidFill>
                  <a:srgbClr val="3333FF"/>
                </a:solidFill>
                <a:latin typeface="CordiaUPC" pitchFamily="34" charset="-34"/>
                <a:cs typeface="CordiaUPC" pitchFamily="34" charset="-34"/>
              </a:rPr>
              <a:t> :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อัตราส่วนของจำนวนผู้เป็นโรคต่อไม่เป็นโรคเมื่อ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 test positive</a:t>
            </a:r>
            <a:endParaRPr lang="th-TH" b="1" dirty="0">
              <a:latin typeface="CordiaUPC" pitchFamily="34" charset="-34"/>
              <a:cs typeface="Cordia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3564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28728" y="3286124"/>
            <a:ext cx="67151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LR 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: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เปรียบโอกาสที่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 test positive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 ระหว่างรายที่เป็นโรคต่อรายปกติ</a:t>
            </a:r>
            <a:endParaRPr lang="en-US" sz="2400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OAPR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 :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อัตราส่วนของจำนวนผู้เป็นโรคต่อไม่เป็นโรคเมื่อ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 test positive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Pretest Probability 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: Prevalence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Pretest Odds 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: Prevalence / 1-Prevalence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Posttest Odds (OAPR) 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: Pretest Odds x LR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Posttest Probability (PPV) 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: Posttest Odds / Posttest Odds +1</a:t>
            </a:r>
            <a:endParaRPr lang="th-TH" sz="2400" b="1" dirty="0">
              <a:latin typeface="CordiaUPC" pitchFamily="34" charset="-34"/>
              <a:cs typeface="CordiaUPC" pitchFamily="34" charset="-34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1214422"/>
          <a:ext cx="6096000" cy="18284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50791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</a:rPr>
                        <a:t>Test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Dis.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No Dis.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</a:rPr>
                        <a:t>Total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</a:tr>
              <a:tr h="440194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+ </a:t>
                      </a:r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ve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a+b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</a:tr>
              <a:tr h="440194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ve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c+d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</a:tr>
              <a:tr h="440194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3333FF"/>
                          </a:solidFill>
                          <a:latin typeface="Arial" pitchFamily="34" charset="0"/>
                        </a:rPr>
                        <a:t>Total</a:t>
                      </a:r>
                      <a:endParaRPr lang="th-TH" sz="2000" b="1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a+c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b+d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a+b+c+d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397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Bayes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Theorem</a:t>
            </a:r>
            <a:endParaRPr lang="th-TH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643050"/>
            <a:ext cx="7858180" cy="452596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None/>
            </a:pP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PPV</a:t>
            </a:r>
            <a:r>
              <a:rPr lang="en-US" sz="2000" dirty="0" smtClean="0">
                <a:solidFill>
                  <a:srgbClr val="3333FF"/>
                </a:solidFill>
                <a:cs typeface="Arial" pitchFamily="34" charset="0"/>
              </a:rPr>
              <a:t> =</a:t>
            </a:r>
            <a:r>
              <a:rPr lang="en-US" sz="1600" dirty="0" smtClean="0">
                <a:solidFill>
                  <a:srgbClr val="3333FF"/>
                </a:solidFill>
                <a:cs typeface="Arial" pitchFamily="34" charset="0"/>
              </a:rPr>
              <a:t> </a:t>
            </a:r>
            <a:r>
              <a:rPr lang="en-US" sz="3200" b="1" dirty="0" smtClean="0">
                <a:latin typeface="CordiaUPC" pitchFamily="34" charset="-34"/>
                <a:cs typeface="CordiaUPC" pitchFamily="34" charset="-34"/>
              </a:rPr>
              <a:t>: Posttest Odds / Posttest Odds +1</a:t>
            </a:r>
            <a:endParaRPr lang="th-TH" sz="3200" b="1" dirty="0" smtClean="0">
              <a:latin typeface="CordiaUPC" pitchFamily="34" charset="-34"/>
              <a:cs typeface="CordiaUPC" pitchFamily="34" charset="-34"/>
            </a:endParaRPr>
          </a:p>
          <a:p>
            <a:pPr>
              <a:lnSpc>
                <a:spcPct val="200000"/>
              </a:lnSpc>
              <a:buNone/>
            </a:pPr>
            <a:r>
              <a:rPr lang="en-US" sz="1400" dirty="0" smtClean="0">
                <a:solidFill>
                  <a:srgbClr val="3333FF"/>
                </a:solidFill>
                <a:cs typeface="Arial" pitchFamily="34" charset="0"/>
              </a:rPr>
              <a:t>[(</a:t>
            </a:r>
            <a:r>
              <a:rPr lang="en-US" sz="1400" dirty="0" err="1" smtClean="0">
                <a:solidFill>
                  <a:srgbClr val="3333FF"/>
                </a:solidFill>
                <a:cs typeface="Arial" pitchFamily="34" charset="0"/>
              </a:rPr>
              <a:t>Prev</a:t>
            </a:r>
            <a:r>
              <a:rPr lang="en-US" sz="1400" dirty="0" smtClean="0">
                <a:solidFill>
                  <a:srgbClr val="3333FF"/>
                </a:solidFill>
                <a:cs typeface="Arial" pitchFamily="34" charset="0"/>
              </a:rPr>
              <a:t> / 1-Prev) x (</a:t>
            </a:r>
            <a:r>
              <a:rPr lang="en-US" sz="1400" dirty="0" err="1" smtClean="0">
                <a:solidFill>
                  <a:srgbClr val="3333FF"/>
                </a:solidFill>
                <a:cs typeface="Arial" pitchFamily="34" charset="0"/>
              </a:rPr>
              <a:t>Sens</a:t>
            </a:r>
            <a:r>
              <a:rPr lang="en-US" sz="1400" dirty="0" smtClean="0">
                <a:solidFill>
                  <a:srgbClr val="3333FF"/>
                </a:solidFill>
                <a:cs typeface="Arial" pitchFamily="34" charset="0"/>
              </a:rPr>
              <a:t> / 1-Spec)]</a:t>
            </a:r>
          </a:p>
          <a:p>
            <a:pPr>
              <a:lnSpc>
                <a:spcPct val="200000"/>
              </a:lnSpc>
              <a:buNone/>
            </a:pPr>
            <a:r>
              <a:rPr lang="en-US" sz="1400" dirty="0" smtClean="0">
                <a:solidFill>
                  <a:srgbClr val="3333FF"/>
                </a:solidFill>
                <a:cs typeface="Arial" pitchFamily="34" charset="0"/>
              </a:rPr>
              <a:t>[(</a:t>
            </a:r>
            <a:r>
              <a:rPr lang="en-US" sz="1400" dirty="0" err="1" smtClean="0">
                <a:solidFill>
                  <a:srgbClr val="3333FF"/>
                </a:solidFill>
                <a:cs typeface="Arial" pitchFamily="34" charset="0"/>
              </a:rPr>
              <a:t>Prev</a:t>
            </a:r>
            <a:r>
              <a:rPr lang="en-US" sz="1400" dirty="0" smtClean="0">
                <a:solidFill>
                  <a:srgbClr val="3333FF"/>
                </a:solidFill>
                <a:cs typeface="Arial" pitchFamily="34" charset="0"/>
              </a:rPr>
              <a:t> / 1-Prev) x (</a:t>
            </a:r>
            <a:r>
              <a:rPr lang="en-US" sz="1400" dirty="0" err="1" smtClean="0">
                <a:solidFill>
                  <a:srgbClr val="3333FF"/>
                </a:solidFill>
                <a:cs typeface="Arial" pitchFamily="34" charset="0"/>
              </a:rPr>
              <a:t>Sens</a:t>
            </a:r>
            <a:r>
              <a:rPr lang="en-US" sz="1400" dirty="0" smtClean="0">
                <a:solidFill>
                  <a:srgbClr val="3333FF"/>
                </a:solidFill>
                <a:cs typeface="Arial" pitchFamily="34" charset="0"/>
              </a:rPr>
              <a:t> / 1-Spec)] +1</a:t>
            </a:r>
          </a:p>
          <a:p>
            <a:pPr>
              <a:buNone/>
            </a:pPr>
            <a:endParaRPr lang="en-US" sz="1600" dirty="0" smtClean="0">
              <a:solidFill>
                <a:srgbClr val="3333FF"/>
              </a:solidFill>
              <a:cs typeface="Arial" pitchFamily="34" charset="0"/>
            </a:endParaRPr>
          </a:p>
          <a:p>
            <a:pPr>
              <a:lnSpc>
                <a:spcPct val="200000"/>
              </a:lnSpc>
              <a:buNone/>
            </a:pPr>
            <a:r>
              <a:rPr lang="en-US" sz="1400" dirty="0" smtClean="0">
                <a:solidFill>
                  <a:srgbClr val="3333FF"/>
                </a:solidFill>
                <a:cs typeface="Arial" pitchFamily="34" charset="0"/>
              </a:rPr>
              <a:t>[(</a:t>
            </a:r>
            <a:r>
              <a:rPr lang="en-US" sz="1400" dirty="0" err="1" smtClean="0">
                <a:solidFill>
                  <a:srgbClr val="3333FF"/>
                </a:solidFill>
                <a:cs typeface="Arial" pitchFamily="34" charset="0"/>
              </a:rPr>
              <a:t>Prev</a:t>
            </a:r>
            <a:r>
              <a:rPr lang="en-US" sz="1400" dirty="0" smtClean="0">
                <a:solidFill>
                  <a:srgbClr val="3333FF"/>
                </a:solidFill>
                <a:cs typeface="Arial" pitchFamily="34" charset="0"/>
              </a:rPr>
              <a:t> x </a:t>
            </a:r>
            <a:r>
              <a:rPr lang="en-US" sz="1400" dirty="0" err="1" smtClean="0">
                <a:solidFill>
                  <a:srgbClr val="3333FF"/>
                </a:solidFill>
                <a:cs typeface="Arial" pitchFamily="34" charset="0"/>
              </a:rPr>
              <a:t>Sens</a:t>
            </a:r>
            <a:r>
              <a:rPr lang="en-US" sz="1400" dirty="0" smtClean="0">
                <a:solidFill>
                  <a:srgbClr val="3333FF"/>
                </a:solidFill>
                <a:cs typeface="Arial" pitchFamily="34" charset="0"/>
              </a:rPr>
              <a:t>) / (1-Prev) x (1-Spec)]</a:t>
            </a:r>
          </a:p>
          <a:p>
            <a:pPr>
              <a:lnSpc>
                <a:spcPct val="200000"/>
              </a:lnSpc>
              <a:buNone/>
            </a:pPr>
            <a:r>
              <a:rPr lang="en-US" sz="1400" dirty="0" smtClean="0">
                <a:solidFill>
                  <a:srgbClr val="3333FF"/>
                </a:solidFill>
                <a:cs typeface="Arial" pitchFamily="34" charset="0"/>
              </a:rPr>
              <a:t>[(</a:t>
            </a:r>
            <a:r>
              <a:rPr lang="en-US" sz="1400" dirty="0" err="1" smtClean="0">
                <a:solidFill>
                  <a:srgbClr val="3333FF"/>
                </a:solidFill>
                <a:cs typeface="Arial" pitchFamily="34" charset="0"/>
              </a:rPr>
              <a:t>Prev</a:t>
            </a:r>
            <a:r>
              <a:rPr lang="en-US" sz="1400" dirty="0" smtClean="0">
                <a:solidFill>
                  <a:srgbClr val="3333FF"/>
                </a:solidFill>
                <a:cs typeface="Arial" pitchFamily="34" charset="0"/>
              </a:rPr>
              <a:t> x </a:t>
            </a:r>
            <a:r>
              <a:rPr lang="en-US" sz="1400" dirty="0" err="1" smtClean="0">
                <a:solidFill>
                  <a:srgbClr val="3333FF"/>
                </a:solidFill>
                <a:cs typeface="Arial" pitchFamily="34" charset="0"/>
              </a:rPr>
              <a:t>Sens</a:t>
            </a:r>
            <a:r>
              <a:rPr lang="en-US" sz="1400" dirty="0" smtClean="0">
                <a:solidFill>
                  <a:srgbClr val="3333FF"/>
                </a:solidFill>
                <a:cs typeface="Arial" pitchFamily="34" charset="0"/>
              </a:rPr>
              <a:t>) / (1-Prev) x (1-Spec)] + [(1-Prev) x (1-Spec) / (1-Prev) x (1-Spec)]</a:t>
            </a:r>
          </a:p>
          <a:p>
            <a:pPr>
              <a:buNone/>
            </a:pPr>
            <a:endParaRPr lang="en-US" sz="1600" dirty="0" smtClean="0">
              <a:solidFill>
                <a:srgbClr val="3333FF"/>
              </a:solidFill>
              <a:cs typeface="Arial" pitchFamily="34" charset="0"/>
            </a:endParaRPr>
          </a:p>
          <a:p>
            <a:pPr algn="ctr">
              <a:buNone/>
            </a:pPr>
            <a:r>
              <a:rPr lang="en-US" sz="1600" b="1" dirty="0" smtClean="0">
                <a:solidFill>
                  <a:srgbClr val="FF0000"/>
                </a:solidFill>
                <a:cs typeface="Arial" pitchFamily="34" charset="0"/>
              </a:rPr>
              <a:t>(Sensitivity x Prevalence)</a:t>
            </a:r>
          </a:p>
          <a:p>
            <a:pPr algn="ctr">
              <a:buNone/>
            </a:pPr>
            <a:endParaRPr lang="en-US" sz="16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algn="ctr">
              <a:buNone/>
            </a:pPr>
            <a:r>
              <a:rPr lang="en-US" sz="1600" b="1" dirty="0" smtClean="0">
                <a:solidFill>
                  <a:srgbClr val="FF0000"/>
                </a:solidFill>
                <a:cs typeface="Arial" pitchFamily="34" charset="0"/>
              </a:rPr>
              <a:t>(Sensitivity x Prevalence) + (1-Specificity)(1-Prevalence)</a:t>
            </a:r>
            <a:endParaRPr lang="th-TH" sz="1600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sz="1600" dirty="0" smtClean="0">
              <a:solidFill>
                <a:srgbClr val="3333FF"/>
              </a:solidFill>
              <a:cs typeface="Arial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813146" y="2717798"/>
            <a:ext cx="318279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13146" y="4005064"/>
            <a:ext cx="6855198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857356" y="5157192"/>
            <a:ext cx="5357850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89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ตัวแทนเนื้อหา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764704"/>
            <a:ext cx="7889849" cy="591738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 curve</a:t>
            </a:r>
            <a:endParaRPr lang="th-TH" dirty="0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7236296" y="5119051"/>
            <a:ext cx="93610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GCT</a:t>
            </a:r>
          </a:p>
          <a:p>
            <a:r>
              <a:rPr lang="en-US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HbA1c</a:t>
            </a:r>
            <a:endParaRPr lang="en-US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23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4525963"/>
          </a:xfrm>
        </p:spPr>
        <p:txBody>
          <a:bodyPr>
            <a:normAutofit/>
          </a:bodyPr>
          <a:lstStyle/>
          <a:p>
            <a:pPr marL="85725" indent="-12700">
              <a:spcAft>
                <a:spcPts val="1200"/>
              </a:spcAft>
              <a:buNone/>
            </a:pPr>
            <a:r>
              <a:rPr lang="en-US" sz="2400" dirty="0" smtClean="0">
                <a:cs typeface="Arial" pitchFamily="34" charset="0"/>
              </a:rPr>
              <a:t>	What is the test specific risk for an individual woman with an </a:t>
            </a:r>
            <a:r>
              <a:rPr lang="en-US" sz="2400" dirty="0" smtClean="0">
                <a:cs typeface="Arial" pitchFamily="34" charset="0"/>
              </a:rPr>
              <a:t>absent NS (</a:t>
            </a:r>
            <a:r>
              <a:rPr lang="en-US" sz="2400" dirty="0" smtClean="0">
                <a:cs typeface="Arial" pitchFamily="34" charset="0"/>
              </a:rPr>
              <a:t>considered abnormal? </a:t>
            </a:r>
          </a:p>
          <a:p>
            <a:pPr marL="457200" indent="-457200">
              <a:spcAft>
                <a:spcPts val="1200"/>
              </a:spcAft>
              <a:buNone/>
            </a:pP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	Based on specific graph </a:t>
            </a: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NS </a:t>
            </a: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: </a:t>
            </a:r>
            <a:r>
              <a:rPr lang="en-US" sz="2400" dirty="0" err="1" smtClean="0">
                <a:solidFill>
                  <a:srgbClr val="FF0000"/>
                </a:solidFill>
                <a:cs typeface="Arial" pitchFamily="34" charset="0"/>
              </a:rPr>
              <a:t>senstivity</a:t>
            </a: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 80 %, specificity 80%, instead of 75% &amp; 97% </a:t>
            </a:r>
            <a:r>
              <a:rPr lang="en-US" sz="2400" dirty="0" err="1" smtClean="0">
                <a:solidFill>
                  <a:srgbClr val="FF0000"/>
                </a:solidFill>
                <a:cs typeface="Arial" pitchFamily="34" charset="0"/>
              </a:rPr>
              <a:t>respecitively</a:t>
            </a: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  <a:p>
            <a:pPr marL="457200" indent="-457200">
              <a:spcAft>
                <a:spcPts val="1200"/>
              </a:spcAft>
              <a:buNone/>
            </a:pP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	</a:t>
            </a:r>
            <a:r>
              <a:rPr lang="en-US" sz="2400" dirty="0" smtClean="0">
                <a:solidFill>
                  <a:srgbClr val="008000"/>
                </a:solidFill>
                <a:cs typeface="Arial" pitchFamily="34" charset="0"/>
              </a:rPr>
              <a:t>Prevalence Down 2:1000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 smtClean="0">
                <a:solidFill>
                  <a:srgbClr val="3333FF"/>
                </a:solidFill>
                <a:cs typeface="Arial" pitchFamily="34" charset="0"/>
              </a:rPr>
              <a:t>1%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 smtClean="0">
                <a:solidFill>
                  <a:srgbClr val="3333FF"/>
                </a:solidFill>
                <a:cs typeface="Arial" pitchFamily="34" charset="0"/>
              </a:rPr>
              <a:t>3 %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 smtClean="0">
                <a:solidFill>
                  <a:srgbClr val="3333FF"/>
                </a:solidFill>
                <a:cs typeface="Arial" pitchFamily="34" charset="0"/>
              </a:rPr>
              <a:t>5 %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 smtClean="0">
                <a:solidFill>
                  <a:srgbClr val="3333FF"/>
                </a:solidFill>
                <a:cs typeface="Arial" pitchFamily="34" charset="0"/>
              </a:rPr>
              <a:t>8%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 smtClean="0">
                <a:solidFill>
                  <a:srgbClr val="3333FF"/>
                </a:solidFill>
                <a:cs typeface="Arial" pitchFamily="34" charset="0"/>
              </a:rPr>
              <a:t>25%</a:t>
            </a:r>
            <a:endParaRPr lang="th-TH" sz="20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58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1304920"/>
          </a:xfrm>
        </p:spPr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Mean systolic BP of medical students was 116 mmHg, with a variance of 16 mmHg. From this data, 99% of the medical student  will have systolic BP in range of?</a:t>
            </a:r>
            <a:endParaRPr lang="th-TH" sz="2400" dirty="0">
              <a:latin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distribution test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2915816" y="3500438"/>
            <a:ext cx="371287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solidFill>
                  <a:srgbClr val="FF0000"/>
                </a:solidFill>
                <a:latin typeface="Impact" pitchFamily="34" charset="0"/>
              </a:rPr>
              <a:t>104-128</a:t>
            </a:r>
            <a:endParaRPr lang="th-TH" sz="8800" dirty="0">
              <a:solidFill>
                <a:srgbClr val="FF0000"/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15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8" r="12716"/>
          <a:stretch/>
        </p:blipFill>
        <p:spPr>
          <a:xfrm>
            <a:off x="1038578" y="1124744"/>
            <a:ext cx="6942666" cy="5143500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94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060848"/>
            <a:ext cx="8300876" cy="375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50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Funnel Plot</a:t>
            </a:r>
            <a:endParaRPr lang="th-TH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Test of publication bias</a:t>
            </a:r>
          </a:p>
          <a:p>
            <a:r>
              <a:rPr lang="en-US" dirty="0" smtClean="0"/>
              <a:t>SE (y-axis) vs RR/OR (x-axis)</a:t>
            </a:r>
            <a:endParaRPr lang="th-TH" dirty="0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619409"/>
            <a:ext cx="6408712" cy="386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80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Funnel Plot</a:t>
            </a:r>
            <a:endParaRPr lang="th-TH" dirty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Test of publication bias</a:t>
            </a:r>
          </a:p>
          <a:p>
            <a:r>
              <a:rPr lang="en-US" dirty="0" smtClean="0"/>
              <a:t>SE (y-axis) vs RR/OR (x-axis)</a:t>
            </a:r>
            <a:endParaRPr lang="th-TH" dirty="0"/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649316"/>
            <a:ext cx="6408712" cy="380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88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Forrest Plot</a:t>
            </a:r>
            <a:endParaRPr lang="th-TH" dirty="0"/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7" y="2060848"/>
            <a:ext cx="9144000" cy="347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73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3388022"/>
          </a:xfrm>
        </p:spPr>
        <p:txBody>
          <a:bodyPr/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What kind of reports do I want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Is this article relevant to my issue and setting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How much detail do I need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How comprehensive do I need to be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How far back should I search?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Appraisal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41459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3388022"/>
          </a:xfrm>
        </p:spPr>
        <p:txBody>
          <a:bodyPr/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Is it of interest?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Why was it done?                        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How was it done?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What has been found?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What are the implications?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What else is of interest?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Appraisal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6084168" y="5085184"/>
            <a:ext cx="231185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88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คำถาม</a:t>
            </a:r>
            <a:endParaRPr lang="th-TH" sz="8800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3795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Introduction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060848"/>
            <a:ext cx="82089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คำถาม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ของงานวิจัยเป็นประเด็นที่เกี่ยวข้องกับทางสูตินรีเวชหรือไม่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ปัญหา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ที่ศึกษามีความสำคัญและเป็นเหตุเป็นผลพอหรือไม่ (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rationale, review literature)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Objective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มีความชัดเจนหรือไม่</a:t>
            </a:r>
          </a:p>
        </p:txBody>
      </p:sp>
    </p:spTree>
    <p:extLst>
      <p:ext uri="{BB962C8B-B14F-4D97-AF65-F5344CB8AC3E}">
        <p14:creationId xmlns:p14="http://schemas.microsoft.com/office/powerpoint/2010/main" val="189525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Methodology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060848"/>
            <a:ext cx="82089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Study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design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เหมาะสมกับ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research question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หรือไม่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มี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การอธิบายถึงกระบวนการวิจัยและ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primary outcome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ที่ชัดเจน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Methodology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มีการกล่าวถึงหรือมีความความพยายามในการลด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bias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หรือไม่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กระบวนการวิจัย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ได้ปฏิบัติตาม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protocol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ที่กำหนดไว้หรือไม่</a:t>
            </a:r>
          </a:p>
        </p:txBody>
      </p:sp>
    </p:spTree>
    <p:extLst>
      <p:ext uri="{BB962C8B-B14F-4D97-AF65-F5344CB8AC3E}">
        <p14:creationId xmlns:p14="http://schemas.microsoft.com/office/powerpoint/2010/main" val="393282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Statistical analysis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44" y="2060848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สถิติ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ที่ใช้เหมาะสมและถูกต้องหรือไม่</a:t>
            </a:r>
          </a:p>
        </p:txBody>
      </p:sp>
    </p:spTree>
    <p:extLst>
      <p:ext uri="{BB962C8B-B14F-4D97-AF65-F5344CB8AC3E}">
        <p14:creationId xmlns:p14="http://schemas.microsoft.com/office/powerpoint/2010/main" val="369087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Results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060848"/>
            <a:ext cx="8208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มี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การนำเสนอ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primary outcome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ที่ตรงกับวัตถุประสงค์ของงานวิจัยหรือไม่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ผล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การศึกษานำไปสู่ข้อสรุปได้หรือไม่</a:t>
            </a:r>
          </a:p>
        </p:txBody>
      </p:sp>
    </p:spTree>
    <p:extLst>
      <p:ext uri="{BB962C8B-B14F-4D97-AF65-F5344CB8AC3E}">
        <p14:creationId xmlns:p14="http://schemas.microsoft.com/office/powerpoint/2010/main" val="116759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Discussion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060848"/>
            <a:ext cx="82089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มี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การกล่าวถึง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bias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ของงานวิจัยหรือไม่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มี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การกล่าวถึงจุดแข็งและจุดอ่อนของงานวิจัยหรือไม่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ผล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การศึกษานำไปสู่ข้อมูลใหม่หรือนำไปใช้ประโยชน์ได้อย่างไร</a:t>
            </a:r>
          </a:p>
        </p:txBody>
      </p:sp>
    </p:spTree>
    <p:extLst>
      <p:ext uri="{BB962C8B-B14F-4D97-AF65-F5344CB8AC3E}">
        <p14:creationId xmlns:p14="http://schemas.microsoft.com/office/powerpoint/2010/main" val="128637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dirty="0">
                <a:latin typeface="TH SarabunPSK" pitchFamily="34" charset="-34"/>
                <a:cs typeface="TH SarabunPSK" pitchFamily="34" charset="-34"/>
              </a:rPr>
              <a:t>ประเด็นอื่นๆ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060848"/>
            <a:ext cx="8208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มี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conflict of interest  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หรือไม่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Journal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ดังกล่าวมีความน่าเชื่อถือ เช่น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impact factor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เป็นที่ยอมรับหรือไม่</a:t>
            </a:r>
          </a:p>
        </p:txBody>
      </p:sp>
    </p:spTree>
    <p:extLst>
      <p:ext uri="{BB962C8B-B14F-4D97-AF65-F5344CB8AC3E}">
        <p14:creationId xmlns:p14="http://schemas.microsoft.com/office/powerpoint/2010/main" val="429093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Systematic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review &amp; meta-analysis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060848"/>
            <a:ext cx="82089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มี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การรวบรวมการศึกษาที่เกี่ยวข้องมาเกือบทั้งหมดหรือไม่ 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การศึกษา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ที่รวบรวมมานั้นมีคุณภาพดีหรือไม่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มี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จำนวน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reviewer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มากกว่า 1 คนหรือไม่</a:t>
            </a:r>
          </a:p>
        </p:txBody>
      </p:sp>
    </p:spTree>
    <p:extLst>
      <p:ext uri="{BB962C8B-B14F-4D97-AF65-F5344CB8AC3E}">
        <p14:creationId xmlns:p14="http://schemas.microsoft.com/office/powerpoint/2010/main" val="409491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RCT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060848"/>
            <a:ext cx="82089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วิธีการ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random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เชื่อถือได้จริงหรือไม่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ผู้วิจัย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หรือผู้ป่วยมีการ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blind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หรือไม่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วิเคราะห์ผลวิจัยเป็นแบบ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intention to treat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หรือไม่</a:t>
            </a:r>
          </a:p>
        </p:txBody>
      </p:sp>
    </p:spTree>
    <p:extLst>
      <p:ext uri="{BB962C8B-B14F-4D97-AF65-F5344CB8AC3E}">
        <p14:creationId xmlns:p14="http://schemas.microsoft.com/office/powerpoint/2010/main" val="106373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Cohort study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060848"/>
            <a:ext cx="82089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เป็น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การศึกษาแบบ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prospective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หรือ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retrospective</a:t>
            </a:r>
          </a:p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Confounding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factor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คืออะไรกล่าวถึงหรือไม่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มี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การ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loss follow up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อย่างมีนัยสำคัญหรือไม่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ระยะเวลา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การ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follow up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นานพอหรือไม่</a:t>
            </a:r>
          </a:p>
        </p:txBody>
      </p:sp>
    </p:spTree>
    <p:extLst>
      <p:ext uri="{BB962C8B-B14F-4D97-AF65-F5344CB8AC3E}">
        <p14:creationId xmlns:p14="http://schemas.microsoft.com/office/powerpoint/2010/main" val="160290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Case control study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060848"/>
            <a:ext cx="8208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Definition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ของกลุ่ม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case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ชัดเจนหรือไม่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การ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เลือกกลุ่ม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control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ทำอย่างไร ถูกต้องหรือไม่</a:t>
            </a:r>
          </a:p>
        </p:txBody>
      </p:sp>
    </p:spTree>
    <p:extLst>
      <p:ext uri="{BB962C8B-B14F-4D97-AF65-F5344CB8AC3E}">
        <p14:creationId xmlns:p14="http://schemas.microsoft.com/office/powerpoint/2010/main" val="293119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Discussion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060848"/>
            <a:ext cx="82089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มี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การกล่าวถึง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bias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ของงานวิจัยหรือไม่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มี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การกล่าวถึงจุดแข็งและจุดอ่อนของงานวิจัยหรือไม่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ผล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การศึกษานำไปสู่ข้อมูลใหม่หรือนำไปใช้ประโยชน์ได้อย่างไร</a:t>
            </a:r>
          </a:p>
        </p:txBody>
      </p:sp>
    </p:spTree>
    <p:extLst>
      <p:ext uri="{BB962C8B-B14F-4D97-AF65-F5344CB8AC3E}">
        <p14:creationId xmlns:p14="http://schemas.microsoft.com/office/powerpoint/2010/main" val="49895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H SarabunPSK" pitchFamily="34" charset="-34"/>
                <a:cs typeface="TH SarabunPSK" pitchFamily="34" charset="-34"/>
              </a:rPr>
              <a:t>Discussion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060848"/>
            <a:ext cx="82089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มี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การกล่าวถึง </a:t>
            </a:r>
            <a:r>
              <a:rPr lang="en-US" dirty="0">
                <a:latin typeface="TH SarabunPSK" pitchFamily="34" charset="-34"/>
                <a:cs typeface="TH SarabunPSK" pitchFamily="34" charset="-34"/>
              </a:rPr>
              <a:t>bias 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ของงานวิจัยหรือไม่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มี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การกล่าวถึงจุดแข็งและจุดอ่อนของงานวิจัยหรือไม่</a:t>
            </a:r>
          </a:p>
          <a:p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ผล</a:t>
            </a:r>
            <a:r>
              <a:rPr lang="th-TH" dirty="0">
                <a:latin typeface="TH SarabunPSK" pitchFamily="34" charset="-34"/>
                <a:cs typeface="TH SarabunPSK" pitchFamily="34" charset="-34"/>
              </a:rPr>
              <a:t>การศึกษานำไปสู่ข้อมูลใหม่หรือนำไปใช้ประโยชน์ได้อย่างไร</a:t>
            </a:r>
          </a:p>
        </p:txBody>
      </p:sp>
    </p:spTree>
    <p:extLst>
      <p:ext uri="{BB962C8B-B14F-4D97-AF65-F5344CB8AC3E}">
        <p14:creationId xmlns:p14="http://schemas.microsoft.com/office/powerpoint/2010/main" val="258764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5&quot;/&gt;&lt;property id=&quot;20307&quot; value=&quot;256&quot;/&gt;&lt;/object&gt;&lt;object type=&quot;3&quot; unique_id=&quot;10008&quot;&gt;&lt;property id=&quot;20148&quot; value=&quot;5&quot;/&gt;&lt;property id=&quot;20300&quot; value=&quot;Slide 1 - &amp;quot;What is the proper TEST?&amp;quot;&quot;/&gt;&lt;property id=&quot;20307&quot; value=&quot;257&quot;/&gt;&lt;/object&gt;&lt;object type=&quot;3&quot; unique_id=&quot;10041&quot;&gt;&lt;property id=&quot;20148&quot; value=&quot;5&quot;/&gt;&lt;property id=&quot;20300&quot; value=&quot;Slide 2 - &amp;quot;จงเลือกการทดสอบทางสถิติที่เหมาะสม&amp;quot;&quot;/&gt;&lt;property id=&quot;20307&quot; value=&quot;258&quot;/&gt;&lt;/object&gt;&lt;object type=&quot;3&quot; unique_id=&quot;10042&quot;&gt;&lt;property id=&quot;20148&quot; value=&quot;5&quot;/&gt;&lt;property id=&quot;20300&quot; value=&quot;Slide 3&quot;/&gt;&lt;property id=&quot;20307&quot; value=&quot;259&quot;/&gt;&lt;/object&gt;&lt;object type=&quot;3&quot; unique_id=&quot;10073&quot;&gt;&lt;property id=&quot;20148&quot; value=&quot;5&quot;/&gt;&lt;property id=&quot;20300&quot; value=&quot;Slide 4 - &amp;quot;Tip&amp;quot;&quot;/&gt;&lt;property id=&quot;20307&quot; value=&quot;260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366</TotalTime>
  <Words>1511</Words>
  <Application>Microsoft Office PowerPoint</Application>
  <PresentationFormat>นำเสนอทางหน้าจอ (4:3)</PresentationFormat>
  <Paragraphs>352</Paragraphs>
  <Slides>42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42</vt:i4>
      </vt:variant>
    </vt:vector>
  </HeadingPairs>
  <TitlesOfParts>
    <vt:vector size="43" baseType="lpstr">
      <vt:lpstr>Concourse</vt:lpstr>
      <vt:lpstr>Strength of methods</vt:lpstr>
      <vt:lpstr>Clinical Research Strategy</vt:lpstr>
      <vt:lpstr>Phase of Clinical Trials</vt:lpstr>
      <vt:lpstr>Tip</vt:lpstr>
      <vt:lpstr>Tip</vt:lpstr>
      <vt:lpstr>งานนำเสนอ PowerPoint</vt:lpstr>
      <vt:lpstr>งานนำเสนอ PowerPoint</vt:lpstr>
      <vt:lpstr>What is the proper TEST?</vt:lpstr>
      <vt:lpstr>Inter-observer variability</vt:lpstr>
      <vt:lpstr>จงเลือกการทดสอบทางสถิติที่เหมาะสม</vt:lpstr>
      <vt:lpstr>งานนำเสนอ PowerPoint</vt:lpstr>
      <vt:lpstr>Tip</vt:lpstr>
      <vt:lpstr>งานนำเสนอ PowerPoint</vt:lpstr>
      <vt:lpstr>งานนำเสนอ PowerPoint</vt:lpstr>
      <vt:lpstr>งานนำเสนอ PowerPoint</vt:lpstr>
      <vt:lpstr>Hardy-Weinberg law?</vt:lpstr>
      <vt:lpstr>งานนำเสนอ PowerPoint</vt:lpstr>
      <vt:lpstr>งานนำเสนอ PowerPoint</vt:lpstr>
      <vt:lpstr>งานนำเสนอ PowerPoint</vt:lpstr>
      <vt:lpstr>Bayes Theorem</vt:lpstr>
      <vt:lpstr>ROC curve</vt:lpstr>
      <vt:lpstr>งานนำเสนอ PowerPoint</vt:lpstr>
      <vt:lpstr>Normal distribution test</vt:lpstr>
      <vt:lpstr>งานนำเสนอ PowerPoint</vt:lpstr>
      <vt:lpstr>งานนำเสนอ PowerPoint</vt:lpstr>
      <vt:lpstr>Funnel Plot</vt:lpstr>
      <vt:lpstr>Funnel Plot</vt:lpstr>
      <vt:lpstr>Forrest Plot</vt:lpstr>
      <vt:lpstr>Critical Appraisal</vt:lpstr>
      <vt:lpstr>Critical Appraisal</vt:lpstr>
      <vt:lpstr>Introduction</vt:lpstr>
      <vt:lpstr>Methodology</vt:lpstr>
      <vt:lpstr>Statistical analysis</vt:lpstr>
      <vt:lpstr>Results</vt:lpstr>
      <vt:lpstr>Discussion</vt:lpstr>
      <vt:lpstr>ประเด็นอื่นๆ</vt:lpstr>
      <vt:lpstr>Systematic review &amp; meta-analysis</vt:lpstr>
      <vt:lpstr>RCT</vt:lpstr>
      <vt:lpstr>Cohort study</vt:lpstr>
      <vt:lpstr>Case control study</vt:lpstr>
      <vt:lpstr>Discussion</vt:lpstr>
      <vt:lpstr>Discussion</vt:lpstr>
    </vt:vector>
  </TitlesOfParts>
  <Company>med,cmu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Theera</dc:creator>
  <cp:lastModifiedBy>Teera</cp:lastModifiedBy>
  <cp:revision>44</cp:revision>
  <dcterms:created xsi:type="dcterms:W3CDTF">2010-02-04T04:11:28Z</dcterms:created>
  <dcterms:modified xsi:type="dcterms:W3CDTF">2022-01-10T01:46:40Z</dcterms:modified>
</cp:coreProperties>
</file>