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61"/>
  </p:notesMasterIdLst>
  <p:sldIdLst>
    <p:sldId id="257" r:id="rId3"/>
    <p:sldId id="258" r:id="rId4"/>
    <p:sldId id="259" r:id="rId5"/>
    <p:sldId id="256" r:id="rId6"/>
    <p:sldId id="261" r:id="rId7"/>
    <p:sldId id="262" r:id="rId8"/>
    <p:sldId id="260" r:id="rId9"/>
    <p:sldId id="263" r:id="rId10"/>
    <p:sldId id="264" r:id="rId11"/>
    <p:sldId id="265" r:id="rId12"/>
    <p:sldId id="266" r:id="rId13"/>
    <p:sldId id="272" r:id="rId14"/>
    <p:sldId id="273" r:id="rId15"/>
    <p:sldId id="276" r:id="rId16"/>
    <p:sldId id="274" r:id="rId17"/>
    <p:sldId id="277" r:id="rId18"/>
    <p:sldId id="278" r:id="rId19"/>
    <p:sldId id="279" r:id="rId20"/>
    <p:sldId id="275" r:id="rId21"/>
    <p:sldId id="312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313" r:id="rId36"/>
    <p:sldId id="293" r:id="rId37"/>
    <p:sldId id="294" r:id="rId38"/>
    <p:sldId id="295" r:id="rId39"/>
    <p:sldId id="296" r:id="rId40"/>
    <p:sldId id="314" r:id="rId41"/>
    <p:sldId id="297" r:id="rId42"/>
    <p:sldId id="298" r:id="rId43"/>
    <p:sldId id="299" r:id="rId44"/>
    <p:sldId id="300" r:id="rId45"/>
    <p:sldId id="301" r:id="rId46"/>
    <p:sldId id="302" r:id="rId47"/>
    <p:sldId id="315" r:id="rId48"/>
    <p:sldId id="303" r:id="rId49"/>
    <p:sldId id="307" r:id="rId50"/>
    <p:sldId id="308" r:id="rId51"/>
    <p:sldId id="304" r:id="rId52"/>
    <p:sldId id="305" r:id="rId53"/>
    <p:sldId id="267" r:id="rId54"/>
    <p:sldId id="306" r:id="rId55"/>
    <p:sldId id="270" r:id="rId56"/>
    <p:sldId id="271" r:id="rId57"/>
    <p:sldId id="316" r:id="rId58"/>
    <p:sldId id="317" r:id="rId59"/>
    <p:sldId id="318" r:id="rId6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EAF0"/>
    <a:srgbClr val="E35F91"/>
    <a:srgbClr val="AC54AC"/>
    <a:srgbClr val="8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679" autoAdjust="0"/>
  </p:normalViewPr>
  <p:slideViewPr>
    <p:cSldViewPr>
      <p:cViewPr varScale="1">
        <p:scale>
          <a:sx n="63" d="100"/>
          <a:sy n="63" d="100"/>
        </p:scale>
        <p:origin x="-159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2A851-1F01-46BD-A1AB-A60ACD93AE4C}" type="datetimeFigureOut">
              <a:rPr lang="th-TH" smtClean="0"/>
              <a:t>04/06/63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F33E8-0FFC-4B88-876C-0BCB8FD8870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7870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F33E8-0FFC-4B88-876C-0BCB8FD8870D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39636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1825, </a:t>
            </a:r>
            <a:r>
              <a:rPr lang="en-US" sz="18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Gompertz</a:t>
            </a:r>
            <a:r>
              <a:rPr lang="en-US" sz="1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proposed that tumors grow in a sigmoidal</a:t>
            </a:r>
          </a:p>
          <a:p>
            <a:r>
              <a:rPr lang="en-US" sz="1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pattern, with the fastest growth occurring when tumors are about one-third of their maximum</a:t>
            </a:r>
          </a:p>
          <a:p>
            <a:r>
              <a:rPr lang="en-US" sz="1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size, with growth slowing as tumors get larger.</a:t>
            </a:r>
          </a:p>
          <a:p>
            <a:r>
              <a:rPr lang="en-US" sz="1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tumor mass increases in size, the time required to</a:t>
            </a:r>
          </a:p>
          <a:p>
            <a:r>
              <a:rPr lang="en-US" sz="1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double the tumor’s volume also increases. This suggests that small tumors and </a:t>
            </a:r>
            <a:r>
              <a:rPr lang="en-US" sz="18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micrometastases</a:t>
            </a:r>
            <a:endParaRPr lang="en-US" sz="18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should be more sensitive to chemotherapy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F33E8-0FFC-4B88-876C-0BCB8FD8870D}" type="slidenum">
              <a:rPr lang="th-TH" smtClean="0"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74644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Time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F33E8-0FFC-4B88-876C-0BCB8FD8870D}" type="slidenum">
              <a:rPr lang="th-TH" smtClean="0"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0965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kill a constant fraction of cells rather than a constant (109= tumor 1 </a:t>
            </a:r>
            <a:r>
              <a:rPr lang="en-US" sz="18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gm</a:t>
            </a:r>
            <a:r>
              <a:rPr lang="en-US" sz="18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</a:p>
          <a:p>
            <a:r>
              <a:rPr lang="en-US" sz="18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number of cells.</a:t>
            </a:r>
            <a:r>
              <a:rPr lang="en-US" sz="1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producing 2- to 5-logs of cell kill. With</a:t>
            </a:r>
          </a:p>
          <a:p>
            <a:r>
              <a:rPr lang="en-US" sz="1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typical body tumor burdens of 10</a:t>
            </a:r>
            <a:r>
              <a:rPr lang="en-US" sz="1800" b="0" i="0" u="none" strike="noStrike" kern="1200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12</a:t>
            </a:r>
            <a:r>
              <a:rPr lang="en-US" sz="1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cells (1 kg)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F33E8-0FFC-4B88-876C-0BCB8FD8870D}" type="slidenum">
              <a:rPr lang="th-TH" smtClean="0"/>
              <a:t>14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5788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 to 12 days after administration of most </a:t>
            </a:r>
            <a:r>
              <a:rPr lang="en-US" sz="18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myelosuppressive</a:t>
            </a:r>
            <a:endParaRPr lang="en-US" sz="18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chemotherapeutic agents, and recovery occurs within 21 days; platelet suppression occurs 4 to 5 days</a:t>
            </a:r>
          </a:p>
          <a:p>
            <a:r>
              <a:rPr lang="en-US" sz="1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later, with recovery after white cell count recover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F33E8-0FFC-4B88-876C-0BCB8FD8870D}" type="slidenum">
              <a:rPr lang="th-TH" smtClean="0"/>
              <a:t>22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6282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Stop</a:t>
            </a:r>
            <a:r>
              <a:rPr lang="en-US" baseline="0" dirty="0" smtClean="0"/>
              <a:t> drug if pneumonitis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F33E8-0FFC-4B88-876C-0BCB8FD8870D}" type="slidenum">
              <a:rPr lang="th-TH" smtClean="0"/>
              <a:t>32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6829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monitoring of left ventricular</a:t>
            </a:r>
          </a:p>
          <a:p>
            <a:r>
              <a:rPr lang="en-US" sz="1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function by means of ejection fraction studies, therapy can be continued to higher doses if</a:t>
            </a:r>
          </a:p>
          <a:p>
            <a:r>
              <a:rPr lang="en-US" sz="1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satisfactory alternative </a:t>
            </a:r>
            <a:r>
              <a:rPr lang="en-US" sz="18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exist,aviud</a:t>
            </a:r>
            <a:r>
              <a:rPr lang="en-US" sz="1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HF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F33E8-0FFC-4B88-876C-0BCB8FD8870D}" type="slidenum">
              <a:rPr lang="th-TH" smtClean="0"/>
              <a:t>35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07556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 FU </a:t>
            </a:r>
            <a:r>
              <a:rPr lang="th-TH" dirty="0" smtClean="0"/>
              <a:t>ลด</a:t>
            </a:r>
            <a:r>
              <a:rPr lang="en-US" dirty="0" smtClean="0"/>
              <a:t>MTX</a:t>
            </a:r>
            <a:r>
              <a:rPr lang="en-US" baseline="0" dirty="0" smtClean="0"/>
              <a:t> metabolism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F33E8-0FFC-4B88-876C-0BCB8FD8870D}" type="slidenum">
              <a:rPr lang="th-TH" smtClean="0"/>
              <a:t>38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77926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MTX </a:t>
            </a:r>
            <a:r>
              <a:rPr lang="th-TH" dirty="0" smtClean="0"/>
              <a:t>เพิ่ม </a:t>
            </a:r>
            <a:r>
              <a:rPr lang="en-US" dirty="0" smtClean="0"/>
              <a:t>5FU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F33E8-0FFC-4B88-876C-0BCB8FD8870D}" type="slidenum">
              <a:rPr lang="th-TH" smtClean="0"/>
              <a:t>41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63806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Liver toxicity</a:t>
            </a:r>
            <a:r>
              <a:rPr lang="en-US" baseline="0" dirty="0" smtClean="0"/>
              <a:t> &gt;&gt;&gt; liver cirrhosis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F33E8-0FFC-4B88-876C-0BCB8FD8870D}" type="slidenum">
              <a:rPr lang="th-TH" smtClean="0"/>
              <a:t>42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66264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Vesicants can cause redness and blistering. Larger amounts of vesicant leakage from the chemotherapy injection can lead to severe skin damage in a matter of days.</a:t>
            </a:r>
          </a:p>
          <a:p>
            <a:r>
              <a:rPr lang="en-US" sz="18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Symptoms from leakage of vesicants may be delayed for up to 6-12 hours after chemotherapy injection</a:t>
            </a:r>
          </a:p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F33E8-0FFC-4B88-876C-0BCB8FD8870D}" type="slidenum">
              <a:rPr lang="th-TH" smtClean="0"/>
              <a:t>52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426375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Mitomycin:DMSO</a:t>
            </a:r>
            <a:r>
              <a:rPr lang="en-US" sz="18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every 6 hours for 14 days 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F33E8-0FFC-4B88-876C-0BCB8FD8870D}" type="slidenum">
              <a:rPr lang="th-TH" smtClean="0"/>
              <a:t>53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22535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3D54E-D7B3-4C4F-9AE3-2C9C78F09792}" type="slidenum">
              <a:rPr lang="th-TH" smtClean="0"/>
              <a:t>56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61400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C94-BBF2-4A29-9CDA-B8438C9360E3}" type="datetimeFigureOut">
              <a:rPr lang="th-TH" smtClean="0"/>
              <a:t>04/06/63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7BBF-BB74-4EC0-ACD5-DEEDB5678E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6668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C94-BBF2-4A29-9CDA-B8438C9360E3}" type="datetimeFigureOut">
              <a:rPr lang="th-TH" smtClean="0"/>
              <a:t>04/06/63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7BBF-BB74-4EC0-ACD5-DEEDB5678E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2372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C94-BBF2-4A29-9CDA-B8438C9360E3}" type="datetimeFigureOut">
              <a:rPr lang="th-TH" smtClean="0"/>
              <a:t>04/06/63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7BBF-BB74-4EC0-ACD5-DEEDB5678E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63057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C94-BBF2-4A29-9CDA-B8438C9360E3}" type="datetimeFigureOut">
              <a:rPr lang="th-TH" smtClean="0"/>
              <a:t>04/06/63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7BBF-BB74-4EC0-ACD5-DEEDB5678E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618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C94-BBF2-4A29-9CDA-B8438C9360E3}" type="datetimeFigureOut">
              <a:rPr lang="th-TH" smtClean="0"/>
              <a:t>04/06/63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7BBF-BB74-4EC0-ACD5-DEEDB5678E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91016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C94-BBF2-4A29-9CDA-B8438C9360E3}" type="datetimeFigureOut">
              <a:rPr lang="th-TH" smtClean="0"/>
              <a:t>04/06/63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7BBF-BB74-4EC0-ACD5-DEEDB5678E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20823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C94-BBF2-4A29-9CDA-B8438C9360E3}" type="datetimeFigureOut">
              <a:rPr lang="th-TH" smtClean="0"/>
              <a:t>04/06/63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7BBF-BB74-4EC0-ACD5-DEEDB5678E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6721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C94-BBF2-4A29-9CDA-B8438C9360E3}" type="datetimeFigureOut">
              <a:rPr lang="th-TH" smtClean="0"/>
              <a:t>04/06/63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7BBF-BB74-4EC0-ACD5-DEEDB5678E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0917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C94-BBF2-4A29-9CDA-B8438C9360E3}" type="datetimeFigureOut">
              <a:rPr lang="th-TH" smtClean="0"/>
              <a:t>04/06/63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7BBF-BB74-4EC0-ACD5-DEEDB5678E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10287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C94-BBF2-4A29-9CDA-B8438C9360E3}" type="datetimeFigureOut">
              <a:rPr lang="th-TH" smtClean="0"/>
              <a:t>04/06/63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7BBF-BB74-4EC0-ACD5-DEEDB5678E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72046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0C94-BBF2-4A29-9CDA-B8438C9360E3}" type="datetimeFigureOut">
              <a:rPr lang="th-TH" smtClean="0"/>
              <a:t>04/06/63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07BBF-BB74-4EC0-ACD5-DEEDB5678E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706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4F3E96B-F41C-466A-9F7A-C597C8A73509}"/>
              </a:ext>
            </a:extLst>
          </p:cNvPr>
          <p:cNvSpPr/>
          <p:nvPr userDrawn="1"/>
        </p:nvSpPr>
        <p:spPr>
          <a:xfrm>
            <a:off x="0" y="0"/>
            <a:ext cx="9144000" cy="17036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5A09BFC-FB6E-4A07-AC20-5CA1F5A01095}"/>
              </a:ext>
            </a:extLst>
          </p:cNvPr>
          <p:cNvSpPr/>
          <p:nvPr userDrawn="1"/>
        </p:nvSpPr>
        <p:spPr>
          <a:xfrm>
            <a:off x="0" y="5170396"/>
            <a:ext cx="9144000" cy="17036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7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7992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52166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xmlns="" id="{A8672015-9EB8-4432-88B6-7F04596A16A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427537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908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xmlns="" id="{F00C50F2-81AD-4E1A-A9B1-7A68EB7994C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61402" y="1459516"/>
            <a:ext cx="1928330" cy="2295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xmlns="" id="{23B902C7-8AEF-4A99-A35E-C4E754D4EC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787731" y="1459516"/>
            <a:ext cx="1928330" cy="2295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2341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355976" y="0"/>
            <a:ext cx="4788024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94532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7821212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28114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954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9144000" cy="313508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79217" y="2078266"/>
            <a:ext cx="1723620" cy="20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711771" y="2078266"/>
            <a:ext cx="1723620" cy="20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2695494" y="2078266"/>
            <a:ext cx="1723620" cy="20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728048" y="2078266"/>
            <a:ext cx="1723620" cy="208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xmlns="" id="{B04FEC5A-FE9A-463C-92F8-C2BB350D4DA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648587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 flipH="1">
            <a:off x="0" y="-1"/>
            <a:ext cx="2705928" cy="6858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prstClr val="white"/>
              </a:solidFill>
            </a:endParaRPr>
          </a:p>
        </p:txBody>
      </p:sp>
      <p:grpSp>
        <p:nvGrpSpPr>
          <p:cNvPr id="5" name="Group 4"/>
          <p:cNvGrpSpPr/>
          <p:nvPr userDrawn="1"/>
        </p:nvGrpSpPr>
        <p:grpSpPr>
          <a:xfrm>
            <a:off x="4370377" y="1700808"/>
            <a:ext cx="4777670" cy="72000"/>
            <a:chOff x="3843032" y="6553200"/>
            <a:chExt cx="2066410" cy="87086"/>
          </a:xfrm>
        </p:grpSpPr>
        <p:sp>
          <p:nvSpPr>
            <p:cNvPr id="6" name="Rectangle 5"/>
            <p:cNvSpPr/>
            <p:nvPr userDrawn="1"/>
          </p:nvSpPr>
          <p:spPr>
            <a:xfrm flipV="1">
              <a:off x="3843032" y="6553200"/>
              <a:ext cx="413282" cy="8708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 userDrawn="1"/>
          </p:nvSpPr>
          <p:spPr>
            <a:xfrm flipV="1">
              <a:off x="4256314" y="6553200"/>
              <a:ext cx="413282" cy="8708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 flipV="1">
              <a:off x="4669596" y="6553200"/>
              <a:ext cx="413282" cy="870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 flipV="1">
              <a:off x="5082878" y="6553200"/>
              <a:ext cx="413282" cy="870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 flipV="1">
              <a:off x="5496160" y="6553200"/>
              <a:ext cx="413282" cy="8708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>
                <a:solidFill>
                  <a:prstClr val="white"/>
                </a:solidFill>
              </a:endParaRPr>
            </a:p>
          </p:txBody>
        </p:sp>
      </p:grpSp>
      <p:pic>
        <p:nvPicPr>
          <p:cNvPr id="12" name="Picture 3" descr="E:\002-KIMS BUSINESS\007-02-MaxPPT-Contents\150902-com-Global-Laptop\mo900.png">
            <a:extLst>
              <a:ext uri="{FF2B5EF4-FFF2-40B4-BE49-F238E27FC236}">
                <a16:creationId xmlns:a16="http://schemas.microsoft.com/office/drawing/2014/main" xmlns="" id="{70E1C65B-FA29-49FA-876E-B8BDE06EAB1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>
            <a:off x="-1" y="549778"/>
            <a:ext cx="3854749" cy="6308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그림 개체 틀 2">
            <a:extLst>
              <a:ext uri="{FF2B5EF4-FFF2-40B4-BE49-F238E27FC236}">
                <a16:creationId xmlns:a16="http://schemas.microsoft.com/office/drawing/2014/main" xmlns="" id="{5DBE40ED-7CE2-4516-8B07-D034A986D5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64449" y="1047756"/>
            <a:ext cx="1781391" cy="3703149"/>
          </a:xfrm>
          <a:custGeom>
            <a:avLst/>
            <a:gdLst>
              <a:gd name="connsiteX0" fmla="*/ 0 w 1746098"/>
              <a:gd name="connsiteY0" fmla="*/ 0 h 2942176"/>
              <a:gd name="connsiteX1" fmla="*/ 1746098 w 1746098"/>
              <a:gd name="connsiteY1" fmla="*/ 0 h 2942176"/>
              <a:gd name="connsiteX2" fmla="*/ 1746098 w 1746098"/>
              <a:gd name="connsiteY2" fmla="*/ 2942176 h 2942176"/>
              <a:gd name="connsiteX3" fmla="*/ 0 w 1746098"/>
              <a:gd name="connsiteY3" fmla="*/ 2942176 h 2942176"/>
              <a:gd name="connsiteX4" fmla="*/ 0 w 1746098"/>
              <a:gd name="connsiteY4" fmla="*/ 0 h 2942176"/>
              <a:gd name="connsiteX0" fmla="*/ 21771 w 1746098"/>
              <a:gd name="connsiteY0" fmla="*/ 0 h 2991162"/>
              <a:gd name="connsiteX1" fmla="*/ 1746098 w 1746098"/>
              <a:gd name="connsiteY1" fmla="*/ 48986 h 2991162"/>
              <a:gd name="connsiteX2" fmla="*/ 1746098 w 1746098"/>
              <a:gd name="connsiteY2" fmla="*/ 2991162 h 2991162"/>
              <a:gd name="connsiteX3" fmla="*/ 0 w 1746098"/>
              <a:gd name="connsiteY3" fmla="*/ 2991162 h 2991162"/>
              <a:gd name="connsiteX4" fmla="*/ 21771 w 1746098"/>
              <a:gd name="connsiteY4" fmla="*/ 0 h 2991162"/>
              <a:gd name="connsiteX0" fmla="*/ 21771 w 1795084"/>
              <a:gd name="connsiteY0" fmla="*/ 38100 h 3029262"/>
              <a:gd name="connsiteX1" fmla="*/ 1795084 w 1795084"/>
              <a:gd name="connsiteY1" fmla="*/ 0 h 3029262"/>
              <a:gd name="connsiteX2" fmla="*/ 1746098 w 1795084"/>
              <a:gd name="connsiteY2" fmla="*/ 3029262 h 3029262"/>
              <a:gd name="connsiteX3" fmla="*/ 0 w 1795084"/>
              <a:gd name="connsiteY3" fmla="*/ 3029262 h 3029262"/>
              <a:gd name="connsiteX4" fmla="*/ 21771 w 1795084"/>
              <a:gd name="connsiteY4" fmla="*/ 38100 h 3029262"/>
              <a:gd name="connsiteX0" fmla="*/ 212271 w 1985584"/>
              <a:gd name="connsiteY0" fmla="*/ 38100 h 3067362"/>
              <a:gd name="connsiteX1" fmla="*/ 1985584 w 1985584"/>
              <a:gd name="connsiteY1" fmla="*/ 0 h 3067362"/>
              <a:gd name="connsiteX2" fmla="*/ 1936598 w 1985584"/>
              <a:gd name="connsiteY2" fmla="*/ 3029262 h 3067362"/>
              <a:gd name="connsiteX3" fmla="*/ 0 w 1985584"/>
              <a:gd name="connsiteY3" fmla="*/ 3067362 h 3067362"/>
              <a:gd name="connsiteX4" fmla="*/ 212271 w 1985584"/>
              <a:gd name="connsiteY4" fmla="*/ 38100 h 3067362"/>
              <a:gd name="connsiteX0" fmla="*/ 212271 w 1985584"/>
              <a:gd name="connsiteY0" fmla="*/ 38100 h 3110905"/>
              <a:gd name="connsiteX1" fmla="*/ 1985584 w 1985584"/>
              <a:gd name="connsiteY1" fmla="*/ 0 h 3110905"/>
              <a:gd name="connsiteX2" fmla="*/ 1800526 w 1985584"/>
              <a:gd name="connsiteY2" fmla="*/ 3110905 h 3110905"/>
              <a:gd name="connsiteX3" fmla="*/ 0 w 1985584"/>
              <a:gd name="connsiteY3" fmla="*/ 3067362 h 3110905"/>
              <a:gd name="connsiteX4" fmla="*/ 212271 w 1985584"/>
              <a:gd name="connsiteY4" fmla="*/ 38100 h 3110905"/>
              <a:gd name="connsiteX0" fmla="*/ 212271 w 1985584"/>
              <a:gd name="connsiteY0" fmla="*/ 16329 h 3110905"/>
              <a:gd name="connsiteX1" fmla="*/ 1985584 w 1985584"/>
              <a:gd name="connsiteY1" fmla="*/ 0 h 3110905"/>
              <a:gd name="connsiteX2" fmla="*/ 1800526 w 1985584"/>
              <a:gd name="connsiteY2" fmla="*/ 3110905 h 3110905"/>
              <a:gd name="connsiteX3" fmla="*/ 0 w 1985584"/>
              <a:gd name="connsiteY3" fmla="*/ 3067362 h 3110905"/>
              <a:gd name="connsiteX4" fmla="*/ 212271 w 1985584"/>
              <a:gd name="connsiteY4" fmla="*/ 16329 h 3110905"/>
              <a:gd name="connsiteX0" fmla="*/ 195942 w 1985584"/>
              <a:gd name="connsiteY0" fmla="*/ 21772 h 3110905"/>
              <a:gd name="connsiteX1" fmla="*/ 1985584 w 1985584"/>
              <a:gd name="connsiteY1" fmla="*/ 0 h 3110905"/>
              <a:gd name="connsiteX2" fmla="*/ 1800526 w 1985584"/>
              <a:gd name="connsiteY2" fmla="*/ 3110905 h 3110905"/>
              <a:gd name="connsiteX3" fmla="*/ 0 w 1985584"/>
              <a:gd name="connsiteY3" fmla="*/ 3067362 h 3110905"/>
              <a:gd name="connsiteX4" fmla="*/ 195942 w 1985584"/>
              <a:gd name="connsiteY4" fmla="*/ 21772 h 3110905"/>
              <a:gd name="connsiteX0" fmla="*/ 195942 w 1985584"/>
              <a:gd name="connsiteY0" fmla="*/ 21772 h 3110905"/>
              <a:gd name="connsiteX1" fmla="*/ 1985584 w 1985584"/>
              <a:gd name="connsiteY1" fmla="*/ 0 h 3110905"/>
              <a:gd name="connsiteX2" fmla="*/ 1831006 w 1985584"/>
              <a:gd name="connsiteY2" fmla="*/ 3110905 h 3110905"/>
              <a:gd name="connsiteX3" fmla="*/ 0 w 1985584"/>
              <a:gd name="connsiteY3" fmla="*/ 3067362 h 3110905"/>
              <a:gd name="connsiteX4" fmla="*/ 195942 w 1985584"/>
              <a:gd name="connsiteY4" fmla="*/ 21772 h 3110905"/>
              <a:gd name="connsiteX0" fmla="*/ 195942 w 1985584"/>
              <a:gd name="connsiteY0" fmla="*/ 21772 h 3110905"/>
              <a:gd name="connsiteX1" fmla="*/ 1985584 w 1985584"/>
              <a:gd name="connsiteY1" fmla="*/ 0 h 3110905"/>
              <a:gd name="connsiteX2" fmla="*/ 1831006 w 1985584"/>
              <a:gd name="connsiteY2" fmla="*/ 3110905 h 3110905"/>
              <a:gd name="connsiteX3" fmla="*/ 0 w 1985584"/>
              <a:gd name="connsiteY3" fmla="*/ 3075245 h 3110905"/>
              <a:gd name="connsiteX4" fmla="*/ 195942 w 1985584"/>
              <a:gd name="connsiteY4" fmla="*/ 21772 h 3110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5584" h="3110905">
                <a:moveTo>
                  <a:pt x="195942" y="21772"/>
                </a:moveTo>
                <a:lnTo>
                  <a:pt x="1985584" y="0"/>
                </a:lnTo>
                <a:lnTo>
                  <a:pt x="1831006" y="3110905"/>
                </a:lnTo>
                <a:lnTo>
                  <a:pt x="0" y="3075245"/>
                </a:lnTo>
                <a:lnTo>
                  <a:pt x="195942" y="21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lIns="252000" tIns="216000" anchor="ctr"/>
          <a:lstStyle>
            <a:lvl1pPr marL="0" indent="0" algn="ctr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857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2">
            <a:extLst>
              <a:ext uri="{FF2B5EF4-FFF2-40B4-BE49-F238E27FC236}">
                <a16:creationId xmlns:a16="http://schemas.microsoft.com/office/drawing/2014/main" xmlns="" id="{6BEAFC25-821F-477D-B4DA-EF0E26AE084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34522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612B6C6-12D5-49A1-B688-91C869139E0E}"/>
              </a:ext>
            </a:extLst>
          </p:cNvPr>
          <p:cNvSpPr/>
          <p:nvPr userDrawn="1"/>
        </p:nvSpPr>
        <p:spPr>
          <a:xfrm>
            <a:off x="0" y="0"/>
            <a:ext cx="9144000" cy="388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3" name="Picture 3" descr="D:\KBM-정애\014-Fullppt\PNG이미지\탭.png">
            <a:extLst>
              <a:ext uri="{FF2B5EF4-FFF2-40B4-BE49-F238E27FC236}">
                <a16:creationId xmlns:a16="http://schemas.microsoft.com/office/drawing/2014/main" xmlns="" id="{71CF212A-1782-49B4-8B17-581DC5D7B3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915" y="1709312"/>
            <a:ext cx="2648012" cy="434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D:\KBM-정애\014-Fullppt\PNG이미지\핸드폰.png">
            <a:extLst>
              <a:ext uri="{FF2B5EF4-FFF2-40B4-BE49-F238E27FC236}">
                <a16:creationId xmlns:a16="http://schemas.microsoft.com/office/drawing/2014/main" xmlns="" id="{F6F9CC28-F54D-4BAA-BF10-18180D05E3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32" y="3259539"/>
            <a:ext cx="1995680" cy="322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icture Placeholder 2">
            <a:extLst>
              <a:ext uri="{FF2B5EF4-FFF2-40B4-BE49-F238E27FC236}">
                <a16:creationId xmlns:a16="http://schemas.microsoft.com/office/drawing/2014/main" xmlns="" id="{510637AE-6F5C-4D3F-9611-7DA2098A8029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495649" y="2158177"/>
            <a:ext cx="1836866" cy="31255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xmlns="" id="{296F8098-C31E-4554-BACD-2C26FE4D24E9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5164932" y="3403406"/>
            <a:ext cx="1113343" cy="23306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56048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Images &amp;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854371" y="1"/>
            <a:ext cx="2147672" cy="399932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4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591596" y="2870062"/>
            <a:ext cx="2147672" cy="39879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4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854371" y="4114800"/>
            <a:ext cx="2147672" cy="274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4591596" y="1"/>
            <a:ext cx="2147672" cy="27545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01033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796183" y="2682240"/>
            <a:ext cx="2700000" cy="41757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0" y="2682240"/>
            <a:ext cx="2700000" cy="41757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7B32648F-D2D9-4800-A52A-5BAC2CD19214}"/>
              </a:ext>
            </a:extLst>
          </p:cNvPr>
          <p:cNvGrpSpPr/>
          <p:nvPr userDrawn="1"/>
        </p:nvGrpSpPr>
        <p:grpSpPr>
          <a:xfrm>
            <a:off x="8824968" y="0"/>
            <a:ext cx="319032" cy="6858000"/>
            <a:chOff x="11760629" y="0"/>
            <a:chExt cx="425376" cy="6858000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xmlns="" id="{21817B51-CDC2-4F69-A281-89B84C29BEC1}"/>
                </a:ext>
              </a:extLst>
            </p:cNvPr>
            <p:cNvSpPr/>
            <p:nvPr userDrawn="1"/>
          </p:nvSpPr>
          <p:spPr>
            <a:xfrm>
              <a:off x="11973317" y="0"/>
              <a:ext cx="212688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xmlns="" id="{3D01B805-68A9-4B26-9376-83768382CD27}"/>
                </a:ext>
              </a:extLst>
            </p:cNvPr>
            <p:cNvSpPr/>
            <p:nvPr userDrawn="1"/>
          </p:nvSpPr>
          <p:spPr>
            <a:xfrm>
              <a:off x="11760629" y="0"/>
              <a:ext cx="212688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65468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4">
            <a:extLst>
              <a:ext uri="{FF2B5EF4-FFF2-40B4-BE49-F238E27FC236}">
                <a16:creationId xmlns:a16="http://schemas.microsoft.com/office/drawing/2014/main" xmlns="" id="{BDD51FB4-1B36-409D-899E-5B0AB0DF70DE}"/>
              </a:ext>
            </a:extLst>
          </p:cNvPr>
          <p:cNvSpPr/>
          <p:nvPr userDrawn="1"/>
        </p:nvSpPr>
        <p:spPr>
          <a:xfrm>
            <a:off x="0" y="4702631"/>
            <a:ext cx="9144000" cy="21553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prstClr val="white"/>
              </a:solidFill>
            </a:endParaRP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xmlns="" id="{E463CCC2-FD29-4FEC-BBBB-C122D82F3C18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0" y="1393369"/>
            <a:ext cx="3045600" cy="33092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xmlns="" id="{64622F30-85C3-4FF9-A148-AF5042CF3F8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3045600" y="1393369"/>
            <a:ext cx="3055733" cy="33092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xmlns="" id="{1487AD8E-D8EF-4D5C-A0EA-47B7190BA0A7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098400" y="1393369"/>
            <a:ext cx="3045600" cy="33092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xmlns="" id="{1A5FCF1D-44E7-4881-AEE6-C04E806B84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2903163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xmlns="" id="{A8672015-9EB8-4432-88B6-7F04596A16A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427537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908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xmlns="" id="{F00C50F2-81AD-4E1A-A9B1-7A68EB7994C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61402" y="1459516"/>
            <a:ext cx="1928330" cy="2295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xmlns="" id="{23B902C7-8AEF-4A99-A35E-C4E754D4EC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787731" y="1459516"/>
            <a:ext cx="1928330" cy="2295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16743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355976" y="0"/>
            <a:ext cx="4788024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903156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473150" y="-8358"/>
            <a:ext cx="2880000" cy="68663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Right Triangle 7"/>
          <p:cNvSpPr/>
          <p:nvPr userDrawn="1"/>
        </p:nvSpPr>
        <p:spPr>
          <a:xfrm rot="5400000">
            <a:off x="-137160" y="137160"/>
            <a:ext cx="1097280" cy="82296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6334126" y="0"/>
            <a:ext cx="28098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6420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&amp;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0" y="3265715"/>
            <a:ext cx="9144000" cy="3592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prstClr val="white"/>
              </a:solidFill>
            </a:endParaRPr>
          </a:p>
        </p:txBody>
      </p:sp>
      <p:sp>
        <p:nvSpPr>
          <p:cNvPr id="18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326571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0" y="3265714"/>
            <a:ext cx="9144000" cy="91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0074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2482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40091498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123478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08" y="1131591"/>
            <a:ext cx="2670575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prstClr val="white"/>
              </a:solidFill>
            </a:endParaRPr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0" y="1347500"/>
            <a:ext cx="115401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prstClr val="white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07152" y="1362297"/>
            <a:ext cx="685849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644E8BB-F13A-4AE0-889E-633DE4143787}"/>
              </a:ext>
            </a:extLst>
          </p:cNvPr>
          <p:cNvSpPr txBox="1"/>
          <p:nvPr userDrawn="1"/>
        </p:nvSpPr>
        <p:spPr>
          <a:xfrm>
            <a:off x="533778" y="1529492"/>
            <a:ext cx="167418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prstClr val="white"/>
                </a:solidFill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2CE2B8B-ED32-491A-95B2-D28904BC432C}"/>
              </a:ext>
            </a:extLst>
          </p:cNvPr>
          <p:cNvSpPr txBox="1"/>
          <p:nvPr userDrawn="1"/>
        </p:nvSpPr>
        <p:spPr>
          <a:xfrm>
            <a:off x="533778" y="2127463"/>
            <a:ext cx="1674186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prstClr val="white"/>
                </a:solidFill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prstClr val="white"/>
                </a:solidFill>
                <a:cs typeface="Arial" pitchFamily="34" charset="0"/>
              </a:rPr>
              <a:t>Line Color</a:t>
            </a:r>
            <a:endParaRPr lang="ko-KR" altLang="en-US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962A52DF-2523-4479-BFA3-B5ACE9887E1C}"/>
              </a:ext>
            </a:extLst>
          </p:cNvPr>
          <p:cNvSpPr txBox="1"/>
          <p:nvPr userDrawn="1"/>
        </p:nvSpPr>
        <p:spPr>
          <a:xfrm>
            <a:off x="540922" y="5808439"/>
            <a:ext cx="1674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prstClr val="white"/>
                </a:solidFill>
                <a:cs typeface="Arial" pitchFamily="34" charset="0"/>
              </a:rPr>
              <a:t>www.allppt.com</a:t>
            </a:r>
            <a:endParaRPr lang="ko-KR" altLang="en-US" sz="14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BAAC314F-E96A-4408-95DE-A70E9ED054AF}"/>
              </a:ext>
            </a:extLst>
          </p:cNvPr>
          <p:cNvSpPr txBox="1"/>
          <p:nvPr userDrawn="1"/>
        </p:nvSpPr>
        <p:spPr>
          <a:xfrm>
            <a:off x="540922" y="4234882"/>
            <a:ext cx="2037972" cy="18158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>
                <a:solidFill>
                  <a:prstClr val="white"/>
                </a:solidFill>
                <a:cs typeface="Arial" pitchFamily="34" charset="0"/>
              </a:rPr>
              <a:t>FREE </a:t>
            </a:r>
          </a:p>
          <a:p>
            <a:r>
              <a:rPr lang="en-US" altLang="ko-KR" b="1" dirty="0">
                <a:solidFill>
                  <a:prstClr val="white"/>
                </a:solidFill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795662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50C94-BBF2-4A29-9CDA-B8438C9360E3}" type="datetimeFigureOut">
              <a:rPr lang="th-TH" smtClean="0"/>
              <a:t>04/06/63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07BBF-BB74-4EC0-ACD5-DEEDB5678E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81957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80" r:id="rId15"/>
    <p:sldLayoutId id="2147483681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3343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4D163132-3CC9-4ED1-96E7-94ED06090D64}"/>
              </a:ext>
            </a:extLst>
          </p:cNvPr>
          <p:cNvGrpSpPr/>
          <p:nvPr/>
        </p:nvGrpSpPr>
        <p:grpSpPr>
          <a:xfrm>
            <a:off x="2103484" y="2799907"/>
            <a:ext cx="589881" cy="1309462"/>
            <a:chOff x="756338" y="2636912"/>
            <a:chExt cx="1152128" cy="1918185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xmlns="" id="{0CCE12FB-3048-446D-8347-602B742AC1D7}"/>
                </a:ext>
              </a:extLst>
            </p:cNvPr>
            <p:cNvGrpSpPr/>
            <p:nvPr/>
          </p:nvGrpSpPr>
          <p:grpSpPr>
            <a:xfrm>
              <a:off x="756338" y="2636912"/>
              <a:ext cx="1152128" cy="1918185"/>
              <a:chOff x="3631246" y="4903910"/>
              <a:chExt cx="446244" cy="742954"/>
            </a:xfrm>
          </p:grpSpPr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xmlns="" id="{D00F3EE6-EBD4-4ECD-9B55-50D8A592BB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31246" y="4903910"/>
                <a:ext cx="446244" cy="742954"/>
              </a:xfrm>
              <a:custGeom>
                <a:avLst/>
                <a:gdLst>
                  <a:gd name="T0" fmla="*/ 530 w 566"/>
                  <a:gd name="T1" fmla="*/ 0 h 1053"/>
                  <a:gd name="T2" fmla="*/ 36 w 566"/>
                  <a:gd name="T3" fmla="*/ 0 h 1053"/>
                  <a:gd name="T4" fmla="*/ 0 w 566"/>
                  <a:gd name="T5" fmla="*/ 36 h 1053"/>
                  <a:gd name="T6" fmla="*/ 0 w 566"/>
                  <a:gd name="T7" fmla="*/ 1017 h 1053"/>
                  <a:gd name="T8" fmla="*/ 36 w 566"/>
                  <a:gd name="T9" fmla="*/ 1053 h 1053"/>
                  <a:gd name="T10" fmla="*/ 530 w 566"/>
                  <a:gd name="T11" fmla="*/ 1053 h 1053"/>
                  <a:gd name="T12" fmla="*/ 566 w 566"/>
                  <a:gd name="T13" fmla="*/ 1017 h 1053"/>
                  <a:gd name="T14" fmla="*/ 566 w 566"/>
                  <a:gd name="T15" fmla="*/ 36 h 1053"/>
                  <a:gd name="T16" fmla="*/ 530 w 566"/>
                  <a:gd name="T17" fmla="*/ 0 h 1053"/>
                  <a:gd name="T18" fmla="*/ 520 w 566"/>
                  <a:gd name="T19" fmla="*/ 911 h 1053"/>
                  <a:gd name="T20" fmla="*/ 48 w 566"/>
                  <a:gd name="T21" fmla="*/ 911 h 1053"/>
                  <a:gd name="T22" fmla="*/ 48 w 566"/>
                  <a:gd name="T23" fmla="*/ 108 h 1053"/>
                  <a:gd name="T24" fmla="*/ 520 w 566"/>
                  <a:gd name="T25" fmla="*/ 108 h 1053"/>
                  <a:gd name="T26" fmla="*/ 520 w 566"/>
                  <a:gd name="T27" fmla="*/ 911 h 10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66" h="1053">
                    <a:moveTo>
                      <a:pt x="530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1017"/>
                      <a:pt x="0" y="1017"/>
                      <a:pt x="0" y="1017"/>
                    </a:cubicBezTo>
                    <a:cubicBezTo>
                      <a:pt x="0" y="1037"/>
                      <a:pt x="16" y="1053"/>
                      <a:pt x="36" y="1053"/>
                    </a:cubicBezTo>
                    <a:cubicBezTo>
                      <a:pt x="530" y="1053"/>
                      <a:pt x="530" y="1053"/>
                      <a:pt x="530" y="1053"/>
                    </a:cubicBezTo>
                    <a:cubicBezTo>
                      <a:pt x="550" y="1053"/>
                      <a:pt x="566" y="1037"/>
                      <a:pt x="566" y="1017"/>
                    </a:cubicBezTo>
                    <a:cubicBezTo>
                      <a:pt x="566" y="36"/>
                      <a:pt x="566" y="36"/>
                      <a:pt x="566" y="36"/>
                    </a:cubicBezTo>
                    <a:cubicBezTo>
                      <a:pt x="566" y="16"/>
                      <a:pt x="550" y="0"/>
                      <a:pt x="530" y="0"/>
                    </a:cubicBezTo>
                    <a:close/>
                    <a:moveTo>
                      <a:pt x="520" y="911"/>
                    </a:moveTo>
                    <a:cubicBezTo>
                      <a:pt x="48" y="911"/>
                      <a:pt x="48" y="911"/>
                      <a:pt x="48" y="911"/>
                    </a:cubicBezTo>
                    <a:cubicBezTo>
                      <a:pt x="48" y="108"/>
                      <a:pt x="48" y="108"/>
                      <a:pt x="48" y="108"/>
                    </a:cubicBezTo>
                    <a:cubicBezTo>
                      <a:pt x="520" y="108"/>
                      <a:pt x="520" y="108"/>
                      <a:pt x="520" y="108"/>
                    </a:cubicBezTo>
                    <a:lnTo>
                      <a:pt x="520" y="911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700"/>
              </a:p>
            </p:txBody>
          </p:sp>
          <p:sp>
            <p:nvSpPr>
              <p:cNvPr id="45" name="Rounded Rectangle 49">
                <a:extLst>
                  <a:ext uri="{FF2B5EF4-FFF2-40B4-BE49-F238E27FC236}">
                    <a16:creationId xmlns:a16="http://schemas.microsoft.com/office/drawing/2014/main" xmlns="" id="{51FD6AAB-232E-4757-B2AF-9B8711E23A98}"/>
                  </a:ext>
                </a:extLst>
              </p:cNvPr>
              <p:cNvSpPr/>
              <p:nvPr/>
            </p:nvSpPr>
            <p:spPr>
              <a:xfrm>
                <a:off x="3802267" y="4938019"/>
                <a:ext cx="104202" cy="20042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xmlns="" id="{BF366F26-1968-49FF-A581-E33622EA2865}"/>
                  </a:ext>
                </a:extLst>
              </p:cNvPr>
              <p:cNvSpPr/>
              <p:nvPr/>
            </p:nvSpPr>
            <p:spPr>
              <a:xfrm>
                <a:off x="3822161" y="5563917"/>
                <a:ext cx="64414" cy="64414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47" name="Right Triangle 3">
                <a:extLst>
                  <a:ext uri="{FF2B5EF4-FFF2-40B4-BE49-F238E27FC236}">
                    <a16:creationId xmlns:a16="http://schemas.microsoft.com/office/drawing/2014/main" xmlns="" id="{A1B5D54A-9F54-4707-BCAD-E2D8B20A6FE4}"/>
                  </a:ext>
                </a:extLst>
              </p:cNvPr>
              <p:cNvSpPr/>
              <p:nvPr/>
            </p:nvSpPr>
            <p:spPr>
              <a:xfrm flipV="1">
                <a:off x="3667586" y="4984405"/>
                <a:ext cx="353926" cy="561866"/>
              </a:xfrm>
              <a:custGeom>
                <a:avLst/>
                <a:gdLst>
                  <a:gd name="connsiteX0" fmla="*/ 0 w 1149070"/>
                  <a:gd name="connsiteY0" fmla="*/ 660238 h 660238"/>
                  <a:gd name="connsiteX1" fmla="*/ 0 w 1149070"/>
                  <a:gd name="connsiteY1" fmla="*/ 0 h 660238"/>
                  <a:gd name="connsiteX2" fmla="*/ 1149070 w 1149070"/>
                  <a:gd name="connsiteY2" fmla="*/ 660238 h 660238"/>
                  <a:gd name="connsiteX3" fmla="*/ 0 w 1149070"/>
                  <a:gd name="connsiteY3" fmla="*/ 660238 h 660238"/>
                  <a:gd name="connsiteX0" fmla="*/ 0 w 1149070"/>
                  <a:gd name="connsiteY0" fmla="*/ 660238 h 660238"/>
                  <a:gd name="connsiteX1" fmla="*/ 0 w 1149070"/>
                  <a:gd name="connsiteY1" fmla="*/ 0 h 660238"/>
                  <a:gd name="connsiteX2" fmla="*/ 1149070 w 1149070"/>
                  <a:gd name="connsiteY2" fmla="*/ 660238 h 660238"/>
                  <a:gd name="connsiteX3" fmla="*/ 0 w 1149070"/>
                  <a:gd name="connsiteY3" fmla="*/ 660238 h 660238"/>
                  <a:gd name="connsiteX0" fmla="*/ 0 w 1149070"/>
                  <a:gd name="connsiteY0" fmla="*/ 660238 h 660238"/>
                  <a:gd name="connsiteX1" fmla="*/ 0 w 1149070"/>
                  <a:gd name="connsiteY1" fmla="*/ 0 h 660238"/>
                  <a:gd name="connsiteX2" fmla="*/ 1149070 w 1149070"/>
                  <a:gd name="connsiteY2" fmla="*/ 660238 h 660238"/>
                  <a:gd name="connsiteX3" fmla="*/ 0 w 1149070"/>
                  <a:gd name="connsiteY3" fmla="*/ 660238 h 660238"/>
                  <a:gd name="connsiteX0" fmla="*/ 0 w 1149070"/>
                  <a:gd name="connsiteY0" fmla="*/ 660238 h 660238"/>
                  <a:gd name="connsiteX1" fmla="*/ 0 w 1149070"/>
                  <a:gd name="connsiteY1" fmla="*/ 0 h 660238"/>
                  <a:gd name="connsiteX2" fmla="*/ 1149070 w 1149070"/>
                  <a:gd name="connsiteY2" fmla="*/ 660238 h 660238"/>
                  <a:gd name="connsiteX3" fmla="*/ 0 w 1149070"/>
                  <a:gd name="connsiteY3" fmla="*/ 660238 h 660238"/>
                  <a:gd name="connsiteX0" fmla="*/ 0 w 1149070"/>
                  <a:gd name="connsiteY0" fmla="*/ 660238 h 660238"/>
                  <a:gd name="connsiteX1" fmla="*/ 0 w 1149070"/>
                  <a:gd name="connsiteY1" fmla="*/ 0 h 660238"/>
                  <a:gd name="connsiteX2" fmla="*/ 1149070 w 1149070"/>
                  <a:gd name="connsiteY2" fmla="*/ 660238 h 660238"/>
                  <a:gd name="connsiteX3" fmla="*/ 0 w 1149070"/>
                  <a:gd name="connsiteY3" fmla="*/ 660238 h 660238"/>
                  <a:gd name="connsiteX0" fmla="*/ 0 w 1149070"/>
                  <a:gd name="connsiteY0" fmla="*/ 660238 h 660238"/>
                  <a:gd name="connsiteX1" fmla="*/ 0 w 1149070"/>
                  <a:gd name="connsiteY1" fmla="*/ 0 h 660238"/>
                  <a:gd name="connsiteX2" fmla="*/ 1149070 w 1149070"/>
                  <a:gd name="connsiteY2" fmla="*/ 660238 h 660238"/>
                  <a:gd name="connsiteX3" fmla="*/ 0 w 1149070"/>
                  <a:gd name="connsiteY3" fmla="*/ 660238 h 66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9070" h="660238">
                    <a:moveTo>
                      <a:pt x="0" y="660238"/>
                    </a:moveTo>
                    <a:lnTo>
                      <a:pt x="0" y="0"/>
                    </a:lnTo>
                    <a:cubicBezTo>
                      <a:pt x="179823" y="397879"/>
                      <a:pt x="710167" y="602719"/>
                      <a:pt x="1149070" y="660238"/>
                    </a:cubicBezTo>
                    <a:lnTo>
                      <a:pt x="0" y="660238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43" name="Oval 42">
              <a:extLst>
                <a:ext uri="{FF2B5EF4-FFF2-40B4-BE49-F238E27FC236}">
                  <a16:creationId xmlns:a16="http://schemas.microsoft.com/office/drawing/2014/main" xmlns="" id="{109421A6-E6BE-454B-955B-D37238C54135}"/>
                </a:ext>
              </a:extLst>
            </p:cNvPr>
            <p:cNvSpPr/>
            <p:nvPr/>
          </p:nvSpPr>
          <p:spPr>
            <a:xfrm>
              <a:off x="1260394" y="4352086"/>
              <a:ext cx="144017" cy="144015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DF5BF392-5D0F-4A28-B627-CC829DC3666D}"/>
              </a:ext>
            </a:extLst>
          </p:cNvPr>
          <p:cNvSpPr/>
          <p:nvPr/>
        </p:nvSpPr>
        <p:spPr>
          <a:xfrm>
            <a:off x="2553965" y="3418416"/>
            <a:ext cx="411025" cy="74014"/>
          </a:xfrm>
          <a:custGeom>
            <a:avLst/>
            <a:gdLst>
              <a:gd name="connsiteX0" fmla="*/ 37007 w 548033"/>
              <a:gd name="connsiteY0" fmla="*/ 0 h 74014"/>
              <a:gd name="connsiteX1" fmla="*/ 548033 w 548033"/>
              <a:gd name="connsiteY1" fmla="*/ 0 h 74014"/>
              <a:gd name="connsiteX2" fmla="*/ 548033 w 548033"/>
              <a:gd name="connsiteY2" fmla="*/ 73374 h 74014"/>
              <a:gd name="connsiteX3" fmla="*/ 37007 w 548033"/>
              <a:gd name="connsiteY3" fmla="*/ 74014 h 74014"/>
              <a:gd name="connsiteX4" fmla="*/ 0 w 548033"/>
              <a:gd name="connsiteY4" fmla="*/ 37007 h 74014"/>
              <a:gd name="connsiteX5" fmla="*/ 37007 w 548033"/>
              <a:gd name="connsiteY5" fmla="*/ 0 h 74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033" h="74014">
                <a:moveTo>
                  <a:pt x="37007" y="0"/>
                </a:moveTo>
                <a:lnTo>
                  <a:pt x="548033" y="0"/>
                </a:lnTo>
                <a:lnTo>
                  <a:pt x="548033" y="73374"/>
                </a:lnTo>
                <a:lnTo>
                  <a:pt x="37007" y="74014"/>
                </a:lnTo>
                <a:cubicBezTo>
                  <a:pt x="16535" y="74014"/>
                  <a:pt x="0" y="56692"/>
                  <a:pt x="0" y="37007"/>
                </a:cubicBezTo>
                <a:cubicBezTo>
                  <a:pt x="0" y="16535"/>
                  <a:pt x="17322" y="0"/>
                  <a:pt x="37007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F7EFC2CE-8920-45A3-BAD7-488164AB9ECF}"/>
              </a:ext>
            </a:extLst>
          </p:cNvPr>
          <p:cNvGrpSpPr/>
          <p:nvPr/>
        </p:nvGrpSpPr>
        <p:grpSpPr>
          <a:xfrm>
            <a:off x="-5524" y="2231690"/>
            <a:ext cx="3064807" cy="2407122"/>
            <a:chOff x="-7366" y="2231690"/>
            <a:chExt cx="4086409" cy="2407122"/>
          </a:xfrm>
          <a:effectLst>
            <a:outerShdw blurRad="254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Freeform 36">
              <a:extLst>
                <a:ext uri="{FF2B5EF4-FFF2-40B4-BE49-F238E27FC236}">
                  <a16:creationId xmlns:a16="http://schemas.microsoft.com/office/drawing/2014/main" xmlns="" id="{51995150-19E4-48E2-AFCD-3BDCA3FFA79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840850" y="2833400"/>
              <a:ext cx="2055457" cy="1210749"/>
            </a:xfrm>
            <a:custGeom>
              <a:avLst/>
              <a:gdLst/>
              <a:ahLst/>
              <a:cxnLst/>
              <a:rect l="l" t="t" r="r" b="b"/>
              <a:pathLst>
                <a:path w="1255887" h="739769">
                  <a:moveTo>
                    <a:pt x="0" y="0"/>
                  </a:moveTo>
                  <a:lnTo>
                    <a:pt x="101935" y="0"/>
                  </a:lnTo>
                  <a:lnTo>
                    <a:pt x="126181" y="48492"/>
                  </a:lnTo>
                  <a:lnTo>
                    <a:pt x="165558" y="135996"/>
                  </a:lnTo>
                  <a:lnTo>
                    <a:pt x="194726" y="204540"/>
                  </a:lnTo>
                  <a:lnTo>
                    <a:pt x="223893" y="276001"/>
                  </a:lnTo>
                  <a:lnTo>
                    <a:pt x="255978" y="341629"/>
                  </a:lnTo>
                  <a:lnTo>
                    <a:pt x="288062" y="408715"/>
                  </a:lnTo>
                  <a:lnTo>
                    <a:pt x="327439" y="467050"/>
                  </a:lnTo>
                  <a:lnTo>
                    <a:pt x="369732" y="522469"/>
                  </a:lnTo>
                  <a:lnTo>
                    <a:pt x="423693" y="567679"/>
                  </a:lnTo>
                  <a:lnTo>
                    <a:pt x="452861" y="588097"/>
                  </a:lnTo>
                  <a:lnTo>
                    <a:pt x="489320" y="612889"/>
                  </a:lnTo>
                  <a:lnTo>
                    <a:pt x="528697" y="631848"/>
                  </a:lnTo>
                  <a:lnTo>
                    <a:pt x="573907" y="646432"/>
                  </a:lnTo>
                  <a:lnTo>
                    <a:pt x="622034" y="655183"/>
                  </a:lnTo>
                  <a:lnTo>
                    <a:pt x="674536" y="649349"/>
                  </a:lnTo>
                  <a:lnTo>
                    <a:pt x="741622" y="628932"/>
                  </a:lnTo>
                  <a:lnTo>
                    <a:pt x="799957" y="599764"/>
                  </a:lnTo>
                  <a:lnTo>
                    <a:pt x="849543" y="561846"/>
                  </a:lnTo>
                  <a:lnTo>
                    <a:pt x="894753" y="519552"/>
                  </a:lnTo>
                  <a:lnTo>
                    <a:pt x="935588" y="469967"/>
                  </a:lnTo>
                  <a:lnTo>
                    <a:pt x="969131" y="416007"/>
                  </a:lnTo>
                  <a:lnTo>
                    <a:pt x="998298" y="357671"/>
                  </a:lnTo>
                  <a:lnTo>
                    <a:pt x="1027466" y="296419"/>
                  </a:lnTo>
                  <a:lnTo>
                    <a:pt x="1053717" y="236625"/>
                  </a:lnTo>
                  <a:lnTo>
                    <a:pt x="1081427" y="175372"/>
                  </a:lnTo>
                  <a:lnTo>
                    <a:pt x="1107678" y="111203"/>
                  </a:lnTo>
                  <a:lnTo>
                    <a:pt x="1159187" y="0"/>
                  </a:lnTo>
                  <a:lnTo>
                    <a:pt x="1255887" y="0"/>
                  </a:lnTo>
                  <a:lnTo>
                    <a:pt x="1250600" y="10574"/>
                  </a:lnTo>
                  <a:lnTo>
                    <a:pt x="1218515" y="74743"/>
                  </a:lnTo>
                  <a:lnTo>
                    <a:pt x="1186431" y="140371"/>
                  </a:lnTo>
                  <a:lnTo>
                    <a:pt x="1160180" y="207457"/>
                  </a:lnTo>
                  <a:lnTo>
                    <a:pt x="1131012" y="273084"/>
                  </a:lnTo>
                  <a:lnTo>
                    <a:pt x="1101844" y="337254"/>
                  </a:lnTo>
                  <a:lnTo>
                    <a:pt x="1072676" y="399964"/>
                  </a:lnTo>
                  <a:lnTo>
                    <a:pt x="1040592" y="458300"/>
                  </a:lnTo>
                  <a:lnTo>
                    <a:pt x="1004132" y="515177"/>
                  </a:lnTo>
                  <a:lnTo>
                    <a:pt x="964755" y="567679"/>
                  </a:lnTo>
                  <a:lnTo>
                    <a:pt x="919545" y="615806"/>
                  </a:lnTo>
                  <a:lnTo>
                    <a:pt x="868502" y="655183"/>
                  </a:lnTo>
                  <a:lnTo>
                    <a:pt x="810166" y="690184"/>
                  </a:lnTo>
                  <a:lnTo>
                    <a:pt x="744539" y="719352"/>
                  </a:lnTo>
                  <a:lnTo>
                    <a:pt x="670161" y="736852"/>
                  </a:lnTo>
                  <a:lnTo>
                    <a:pt x="605991" y="739769"/>
                  </a:lnTo>
                  <a:lnTo>
                    <a:pt x="544739" y="732477"/>
                  </a:lnTo>
                  <a:lnTo>
                    <a:pt x="489320" y="710601"/>
                  </a:lnTo>
                  <a:lnTo>
                    <a:pt x="436818" y="687267"/>
                  </a:lnTo>
                  <a:lnTo>
                    <a:pt x="391608" y="658099"/>
                  </a:lnTo>
                  <a:lnTo>
                    <a:pt x="353690" y="631848"/>
                  </a:lnTo>
                  <a:lnTo>
                    <a:pt x="308480" y="591013"/>
                  </a:lnTo>
                  <a:lnTo>
                    <a:pt x="269103" y="544345"/>
                  </a:lnTo>
                  <a:lnTo>
                    <a:pt x="237019" y="490385"/>
                  </a:lnTo>
                  <a:lnTo>
                    <a:pt x="207851" y="434966"/>
                  </a:lnTo>
                  <a:lnTo>
                    <a:pt x="181600" y="376630"/>
                  </a:lnTo>
                  <a:lnTo>
                    <a:pt x="155349" y="315378"/>
                  </a:lnTo>
                  <a:lnTo>
                    <a:pt x="115972" y="227874"/>
                  </a:lnTo>
                  <a:lnTo>
                    <a:pt x="70762" y="140371"/>
                  </a:lnTo>
                  <a:lnTo>
                    <a:pt x="25552" y="5286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Freeform 36">
              <a:extLst>
                <a:ext uri="{FF2B5EF4-FFF2-40B4-BE49-F238E27FC236}">
                  <a16:creationId xmlns:a16="http://schemas.microsoft.com/office/drawing/2014/main" xmlns="" id="{353684FE-726F-4FD7-A093-6128EBEBEE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070238" y="2630006"/>
              <a:ext cx="2407122" cy="1610489"/>
            </a:xfrm>
            <a:custGeom>
              <a:avLst/>
              <a:gdLst>
                <a:gd name="connsiteX0" fmla="*/ 1012825 w 1608138"/>
                <a:gd name="connsiteY0" fmla="*/ 4763 h 1075928"/>
                <a:gd name="connsiteX1" fmla="*/ 1062038 w 1608138"/>
                <a:gd name="connsiteY1" fmla="*/ 4763 h 1075928"/>
                <a:gd name="connsiteX2" fmla="*/ 1108075 w 1608138"/>
                <a:gd name="connsiteY2" fmla="*/ 17463 h 1075928"/>
                <a:gd name="connsiteX3" fmla="*/ 1157288 w 1608138"/>
                <a:gd name="connsiteY3" fmla="*/ 36513 h 1075928"/>
                <a:gd name="connsiteX4" fmla="*/ 1201738 w 1608138"/>
                <a:gd name="connsiteY4" fmla="*/ 57150 h 1075928"/>
                <a:gd name="connsiteX5" fmla="*/ 1241425 w 1608138"/>
                <a:gd name="connsiteY5" fmla="*/ 74613 h 1075928"/>
                <a:gd name="connsiteX6" fmla="*/ 1301750 w 1608138"/>
                <a:gd name="connsiteY6" fmla="*/ 106363 h 1075928"/>
                <a:gd name="connsiteX7" fmla="*/ 1365250 w 1608138"/>
                <a:gd name="connsiteY7" fmla="*/ 149225 h 1075928"/>
                <a:gd name="connsiteX8" fmla="*/ 1423988 w 1608138"/>
                <a:gd name="connsiteY8" fmla="*/ 198438 h 1075928"/>
                <a:gd name="connsiteX9" fmla="*/ 1474788 w 1608138"/>
                <a:gd name="connsiteY9" fmla="*/ 258763 h 1075928"/>
                <a:gd name="connsiteX10" fmla="*/ 1520826 w 1608138"/>
                <a:gd name="connsiteY10" fmla="*/ 328613 h 1075928"/>
                <a:gd name="connsiteX11" fmla="*/ 1558926 w 1608138"/>
                <a:gd name="connsiteY11" fmla="*/ 406400 h 1075928"/>
                <a:gd name="connsiteX12" fmla="*/ 1587501 w 1608138"/>
                <a:gd name="connsiteY12" fmla="*/ 490538 h 1075928"/>
                <a:gd name="connsiteX13" fmla="*/ 1604963 w 1608138"/>
                <a:gd name="connsiteY13" fmla="*/ 579438 h 1075928"/>
                <a:gd name="connsiteX14" fmla="*/ 1608138 w 1608138"/>
                <a:gd name="connsiteY14" fmla="*/ 677863 h 1075928"/>
                <a:gd name="connsiteX15" fmla="*/ 1597026 w 1608138"/>
                <a:gd name="connsiteY15" fmla="*/ 779463 h 1075928"/>
                <a:gd name="connsiteX16" fmla="*/ 1576388 w 1608138"/>
                <a:gd name="connsiteY16" fmla="*/ 865188 h 1075928"/>
                <a:gd name="connsiteX17" fmla="*/ 1547813 w 1608138"/>
                <a:gd name="connsiteY17" fmla="*/ 942975 h 1075928"/>
                <a:gd name="connsiteX18" fmla="*/ 1516063 w 1608138"/>
                <a:gd name="connsiteY18" fmla="*/ 1017588 h 1075928"/>
                <a:gd name="connsiteX19" fmla="*/ 1486893 w 1608138"/>
                <a:gd name="connsiteY19" fmla="*/ 1075928 h 1075928"/>
                <a:gd name="connsiteX20" fmla="*/ 1381632 w 1608138"/>
                <a:gd name="connsiteY20" fmla="*/ 1075928 h 1075928"/>
                <a:gd name="connsiteX21" fmla="*/ 1495426 w 1608138"/>
                <a:gd name="connsiteY21" fmla="*/ 830263 h 1075928"/>
                <a:gd name="connsiteX22" fmla="*/ 1506538 w 1608138"/>
                <a:gd name="connsiteY22" fmla="*/ 762000 h 1075928"/>
                <a:gd name="connsiteX23" fmla="*/ 1509713 w 1608138"/>
                <a:gd name="connsiteY23" fmla="*/ 685800 h 1075928"/>
                <a:gd name="connsiteX24" fmla="*/ 1506538 w 1608138"/>
                <a:gd name="connsiteY24" fmla="*/ 608013 h 1075928"/>
                <a:gd name="connsiteX25" fmla="*/ 1495426 w 1608138"/>
                <a:gd name="connsiteY25" fmla="*/ 536575 h 1075928"/>
                <a:gd name="connsiteX26" fmla="*/ 1477963 w 1608138"/>
                <a:gd name="connsiteY26" fmla="*/ 466725 h 1075928"/>
                <a:gd name="connsiteX27" fmla="*/ 1457326 w 1608138"/>
                <a:gd name="connsiteY27" fmla="*/ 403225 h 1075928"/>
                <a:gd name="connsiteX28" fmla="*/ 1431926 w 1608138"/>
                <a:gd name="connsiteY28" fmla="*/ 354013 h 1075928"/>
                <a:gd name="connsiteX29" fmla="*/ 1389063 w 1608138"/>
                <a:gd name="connsiteY29" fmla="*/ 296863 h 1075928"/>
                <a:gd name="connsiteX30" fmla="*/ 1336675 w 1608138"/>
                <a:gd name="connsiteY30" fmla="*/ 239713 h 1075928"/>
                <a:gd name="connsiteX31" fmla="*/ 1273175 w 1608138"/>
                <a:gd name="connsiteY31" fmla="*/ 190500 h 1075928"/>
                <a:gd name="connsiteX32" fmla="*/ 1201738 w 1608138"/>
                <a:gd name="connsiteY32" fmla="*/ 149225 h 1075928"/>
                <a:gd name="connsiteX33" fmla="*/ 1125538 w 1608138"/>
                <a:gd name="connsiteY33" fmla="*/ 127000 h 1075928"/>
                <a:gd name="connsiteX34" fmla="*/ 1096963 w 1608138"/>
                <a:gd name="connsiteY34" fmla="*/ 123825 h 1075928"/>
                <a:gd name="connsiteX35" fmla="*/ 1071563 w 1608138"/>
                <a:gd name="connsiteY35" fmla="*/ 131763 h 1075928"/>
                <a:gd name="connsiteX36" fmla="*/ 1042988 w 1608138"/>
                <a:gd name="connsiteY36" fmla="*/ 138113 h 1075928"/>
                <a:gd name="connsiteX37" fmla="*/ 1012825 w 1608138"/>
                <a:gd name="connsiteY37" fmla="*/ 146050 h 1075928"/>
                <a:gd name="connsiteX38" fmla="*/ 981075 w 1608138"/>
                <a:gd name="connsiteY38" fmla="*/ 144463 h 1075928"/>
                <a:gd name="connsiteX39" fmla="*/ 966788 w 1608138"/>
                <a:gd name="connsiteY39" fmla="*/ 127000 h 1075928"/>
                <a:gd name="connsiteX40" fmla="*/ 958850 w 1608138"/>
                <a:gd name="connsiteY40" fmla="*/ 100013 h 1075928"/>
                <a:gd name="connsiteX41" fmla="*/ 955675 w 1608138"/>
                <a:gd name="connsiteY41" fmla="*/ 71438 h 1075928"/>
                <a:gd name="connsiteX42" fmla="*/ 962025 w 1608138"/>
                <a:gd name="connsiteY42" fmla="*/ 42863 h 1075928"/>
                <a:gd name="connsiteX43" fmla="*/ 1012825 w 1608138"/>
                <a:gd name="connsiteY43" fmla="*/ 4763 h 1075928"/>
                <a:gd name="connsiteX44" fmla="*/ 595313 w 1608138"/>
                <a:gd name="connsiteY44" fmla="*/ 0 h 1075928"/>
                <a:gd name="connsiteX45" fmla="*/ 638175 w 1608138"/>
                <a:gd name="connsiteY45" fmla="*/ 4763 h 1075928"/>
                <a:gd name="connsiteX46" fmla="*/ 644525 w 1608138"/>
                <a:gd name="connsiteY46" fmla="*/ 7938 h 1075928"/>
                <a:gd name="connsiteX47" fmla="*/ 649288 w 1608138"/>
                <a:gd name="connsiteY47" fmla="*/ 11113 h 1075928"/>
                <a:gd name="connsiteX48" fmla="*/ 652463 w 1608138"/>
                <a:gd name="connsiteY48" fmla="*/ 14288 h 1075928"/>
                <a:gd name="connsiteX49" fmla="*/ 655638 w 1608138"/>
                <a:gd name="connsiteY49" fmla="*/ 14288 h 1075928"/>
                <a:gd name="connsiteX50" fmla="*/ 658813 w 1608138"/>
                <a:gd name="connsiteY50" fmla="*/ 19050 h 1075928"/>
                <a:gd name="connsiteX51" fmla="*/ 663575 w 1608138"/>
                <a:gd name="connsiteY51" fmla="*/ 25400 h 1075928"/>
                <a:gd name="connsiteX52" fmla="*/ 676275 w 1608138"/>
                <a:gd name="connsiteY52" fmla="*/ 53975 h 1075928"/>
                <a:gd name="connsiteX53" fmla="*/ 676275 w 1608138"/>
                <a:gd name="connsiteY53" fmla="*/ 85725 h 1075928"/>
                <a:gd name="connsiteX54" fmla="*/ 666750 w 1608138"/>
                <a:gd name="connsiteY54" fmla="*/ 114300 h 1075928"/>
                <a:gd name="connsiteX55" fmla="*/ 649288 w 1608138"/>
                <a:gd name="connsiteY55" fmla="*/ 138113 h 1075928"/>
                <a:gd name="connsiteX56" fmla="*/ 617538 w 1608138"/>
                <a:gd name="connsiteY56" fmla="*/ 149225 h 1075928"/>
                <a:gd name="connsiteX57" fmla="*/ 585788 w 1608138"/>
                <a:gd name="connsiteY57" fmla="*/ 149225 h 1075928"/>
                <a:gd name="connsiteX58" fmla="*/ 550863 w 1608138"/>
                <a:gd name="connsiteY58" fmla="*/ 141288 h 1075928"/>
                <a:gd name="connsiteX59" fmla="*/ 517525 w 1608138"/>
                <a:gd name="connsiteY59" fmla="*/ 131763 h 1075928"/>
                <a:gd name="connsiteX60" fmla="*/ 479425 w 1608138"/>
                <a:gd name="connsiteY60" fmla="*/ 128588 h 1075928"/>
                <a:gd name="connsiteX61" fmla="*/ 441325 w 1608138"/>
                <a:gd name="connsiteY61" fmla="*/ 131763 h 1075928"/>
                <a:gd name="connsiteX62" fmla="*/ 360363 w 1608138"/>
                <a:gd name="connsiteY62" fmla="*/ 158750 h 1075928"/>
                <a:gd name="connsiteX63" fmla="*/ 292100 w 1608138"/>
                <a:gd name="connsiteY63" fmla="*/ 198438 h 1075928"/>
                <a:gd name="connsiteX64" fmla="*/ 231775 w 1608138"/>
                <a:gd name="connsiteY64" fmla="*/ 250825 h 1075928"/>
                <a:gd name="connsiteX65" fmla="*/ 182563 w 1608138"/>
                <a:gd name="connsiteY65" fmla="*/ 307975 h 1075928"/>
                <a:gd name="connsiteX66" fmla="*/ 141288 w 1608138"/>
                <a:gd name="connsiteY66" fmla="*/ 377825 h 1075928"/>
                <a:gd name="connsiteX67" fmla="*/ 109538 w 1608138"/>
                <a:gd name="connsiteY67" fmla="*/ 455613 h 1075928"/>
                <a:gd name="connsiteX68" fmla="*/ 98425 w 1608138"/>
                <a:gd name="connsiteY68" fmla="*/ 512763 h 1075928"/>
                <a:gd name="connsiteX69" fmla="*/ 92075 w 1608138"/>
                <a:gd name="connsiteY69" fmla="*/ 576263 h 1075928"/>
                <a:gd name="connsiteX70" fmla="*/ 95250 w 1608138"/>
                <a:gd name="connsiteY70" fmla="*/ 642938 h 1075928"/>
                <a:gd name="connsiteX71" fmla="*/ 101600 w 1608138"/>
                <a:gd name="connsiteY71" fmla="*/ 709613 h 1075928"/>
                <a:gd name="connsiteX72" fmla="*/ 109538 w 1608138"/>
                <a:gd name="connsiteY72" fmla="*/ 773113 h 1075928"/>
                <a:gd name="connsiteX73" fmla="*/ 123825 w 1608138"/>
                <a:gd name="connsiteY73" fmla="*/ 825500 h 1075928"/>
                <a:gd name="connsiteX74" fmla="*/ 161925 w 1608138"/>
                <a:gd name="connsiteY74" fmla="*/ 928688 h 1075928"/>
                <a:gd name="connsiteX75" fmla="*/ 207963 w 1608138"/>
                <a:gd name="connsiteY75" fmla="*/ 1030288 h 1075928"/>
                <a:gd name="connsiteX76" fmla="*/ 230783 w 1608138"/>
                <a:gd name="connsiteY76" fmla="*/ 1075928 h 1075928"/>
                <a:gd name="connsiteX77" fmla="*/ 119823 w 1608138"/>
                <a:gd name="connsiteY77" fmla="*/ 1075928 h 1075928"/>
                <a:gd name="connsiteX78" fmla="*/ 101600 w 1608138"/>
                <a:gd name="connsiteY78" fmla="*/ 1038225 h 1075928"/>
                <a:gd name="connsiteX79" fmla="*/ 60325 w 1608138"/>
                <a:gd name="connsiteY79" fmla="*/ 938213 h 1075928"/>
                <a:gd name="connsiteX80" fmla="*/ 28575 w 1608138"/>
                <a:gd name="connsiteY80" fmla="*/ 830263 h 1075928"/>
                <a:gd name="connsiteX81" fmla="*/ 14288 w 1608138"/>
                <a:gd name="connsiteY81" fmla="*/ 769938 h 1075928"/>
                <a:gd name="connsiteX82" fmla="*/ 6350 w 1608138"/>
                <a:gd name="connsiteY82" fmla="*/ 700088 h 1075928"/>
                <a:gd name="connsiteX83" fmla="*/ 0 w 1608138"/>
                <a:gd name="connsiteY83" fmla="*/ 628650 h 1075928"/>
                <a:gd name="connsiteX84" fmla="*/ 0 w 1608138"/>
                <a:gd name="connsiteY84" fmla="*/ 554038 h 1075928"/>
                <a:gd name="connsiteX85" fmla="*/ 9525 w 1608138"/>
                <a:gd name="connsiteY85" fmla="*/ 487363 h 1075928"/>
                <a:gd name="connsiteX86" fmla="*/ 23813 w 1608138"/>
                <a:gd name="connsiteY86" fmla="*/ 423863 h 1075928"/>
                <a:gd name="connsiteX87" fmla="*/ 52388 w 1608138"/>
                <a:gd name="connsiteY87" fmla="*/ 342900 h 1075928"/>
                <a:gd name="connsiteX88" fmla="*/ 95250 w 1608138"/>
                <a:gd name="connsiteY88" fmla="*/ 271463 h 1075928"/>
                <a:gd name="connsiteX89" fmla="*/ 144463 w 1608138"/>
                <a:gd name="connsiteY89" fmla="*/ 204788 h 1075928"/>
                <a:gd name="connsiteX90" fmla="*/ 204788 w 1608138"/>
                <a:gd name="connsiteY90" fmla="*/ 146050 h 1075928"/>
                <a:gd name="connsiteX91" fmla="*/ 271463 w 1608138"/>
                <a:gd name="connsiteY91" fmla="*/ 96838 h 1075928"/>
                <a:gd name="connsiteX92" fmla="*/ 346075 w 1608138"/>
                <a:gd name="connsiteY92" fmla="*/ 63500 h 1075928"/>
                <a:gd name="connsiteX93" fmla="*/ 395288 w 1608138"/>
                <a:gd name="connsiteY93" fmla="*/ 49213 h 1075928"/>
                <a:gd name="connsiteX94" fmla="*/ 447675 w 1608138"/>
                <a:gd name="connsiteY94" fmla="*/ 36513 h 1075928"/>
                <a:gd name="connsiteX95" fmla="*/ 500063 w 1608138"/>
                <a:gd name="connsiteY95" fmla="*/ 28575 h 1075928"/>
                <a:gd name="connsiteX96" fmla="*/ 549275 w 1608138"/>
                <a:gd name="connsiteY96" fmla="*/ 17463 h 1075928"/>
                <a:gd name="connsiteX97" fmla="*/ 595313 w 1608138"/>
                <a:gd name="connsiteY97" fmla="*/ 0 h 1075928"/>
                <a:gd name="connsiteX0" fmla="*/ 1012825 w 1608138"/>
                <a:gd name="connsiteY0" fmla="*/ 4763 h 1075928"/>
                <a:gd name="connsiteX1" fmla="*/ 1062038 w 1608138"/>
                <a:gd name="connsiteY1" fmla="*/ 4763 h 1075928"/>
                <a:gd name="connsiteX2" fmla="*/ 1108075 w 1608138"/>
                <a:gd name="connsiteY2" fmla="*/ 17463 h 1075928"/>
                <a:gd name="connsiteX3" fmla="*/ 1157288 w 1608138"/>
                <a:gd name="connsiteY3" fmla="*/ 36513 h 1075928"/>
                <a:gd name="connsiteX4" fmla="*/ 1201738 w 1608138"/>
                <a:gd name="connsiteY4" fmla="*/ 57150 h 1075928"/>
                <a:gd name="connsiteX5" fmla="*/ 1241425 w 1608138"/>
                <a:gd name="connsiteY5" fmla="*/ 74613 h 1075928"/>
                <a:gd name="connsiteX6" fmla="*/ 1301750 w 1608138"/>
                <a:gd name="connsiteY6" fmla="*/ 106363 h 1075928"/>
                <a:gd name="connsiteX7" fmla="*/ 1365250 w 1608138"/>
                <a:gd name="connsiteY7" fmla="*/ 149225 h 1075928"/>
                <a:gd name="connsiteX8" fmla="*/ 1423988 w 1608138"/>
                <a:gd name="connsiteY8" fmla="*/ 198438 h 1075928"/>
                <a:gd name="connsiteX9" fmla="*/ 1474788 w 1608138"/>
                <a:gd name="connsiteY9" fmla="*/ 258763 h 1075928"/>
                <a:gd name="connsiteX10" fmla="*/ 1520826 w 1608138"/>
                <a:gd name="connsiteY10" fmla="*/ 328613 h 1075928"/>
                <a:gd name="connsiteX11" fmla="*/ 1558926 w 1608138"/>
                <a:gd name="connsiteY11" fmla="*/ 406400 h 1075928"/>
                <a:gd name="connsiteX12" fmla="*/ 1587501 w 1608138"/>
                <a:gd name="connsiteY12" fmla="*/ 490538 h 1075928"/>
                <a:gd name="connsiteX13" fmla="*/ 1604963 w 1608138"/>
                <a:gd name="connsiteY13" fmla="*/ 579438 h 1075928"/>
                <a:gd name="connsiteX14" fmla="*/ 1608138 w 1608138"/>
                <a:gd name="connsiteY14" fmla="*/ 677863 h 1075928"/>
                <a:gd name="connsiteX15" fmla="*/ 1597026 w 1608138"/>
                <a:gd name="connsiteY15" fmla="*/ 779463 h 1075928"/>
                <a:gd name="connsiteX16" fmla="*/ 1576388 w 1608138"/>
                <a:gd name="connsiteY16" fmla="*/ 865188 h 1075928"/>
                <a:gd name="connsiteX17" fmla="*/ 1547813 w 1608138"/>
                <a:gd name="connsiteY17" fmla="*/ 942975 h 1075928"/>
                <a:gd name="connsiteX18" fmla="*/ 1516063 w 1608138"/>
                <a:gd name="connsiteY18" fmla="*/ 1017588 h 1075928"/>
                <a:gd name="connsiteX19" fmla="*/ 1486893 w 1608138"/>
                <a:gd name="connsiteY19" fmla="*/ 1075928 h 1075928"/>
                <a:gd name="connsiteX20" fmla="*/ 1381632 w 1608138"/>
                <a:gd name="connsiteY20" fmla="*/ 1075928 h 1075928"/>
                <a:gd name="connsiteX21" fmla="*/ 1495426 w 1608138"/>
                <a:gd name="connsiteY21" fmla="*/ 830263 h 1075928"/>
                <a:gd name="connsiteX22" fmla="*/ 1506538 w 1608138"/>
                <a:gd name="connsiteY22" fmla="*/ 762000 h 1075928"/>
                <a:gd name="connsiteX23" fmla="*/ 1509713 w 1608138"/>
                <a:gd name="connsiteY23" fmla="*/ 685800 h 1075928"/>
                <a:gd name="connsiteX24" fmla="*/ 1506538 w 1608138"/>
                <a:gd name="connsiteY24" fmla="*/ 608013 h 1075928"/>
                <a:gd name="connsiteX25" fmla="*/ 1495426 w 1608138"/>
                <a:gd name="connsiteY25" fmla="*/ 536575 h 1075928"/>
                <a:gd name="connsiteX26" fmla="*/ 1477963 w 1608138"/>
                <a:gd name="connsiteY26" fmla="*/ 466725 h 1075928"/>
                <a:gd name="connsiteX27" fmla="*/ 1457326 w 1608138"/>
                <a:gd name="connsiteY27" fmla="*/ 403225 h 1075928"/>
                <a:gd name="connsiteX28" fmla="*/ 1431926 w 1608138"/>
                <a:gd name="connsiteY28" fmla="*/ 354013 h 1075928"/>
                <a:gd name="connsiteX29" fmla="*/ 1389063 w 1608138"/>
                <a:gd name="connsiteY29" fmla="*/ 296863 h 1075928"/>
                <a:gd name="connsiteX30" fmla="*/ 1336675 w 1608138"/>
                <a:gd name="connsiteY30" fmla="*/ 239713 h 1075928"/>
                <a:gd name="connsiteX31" fmla="*/ 1273175 w 1608138"/>
                <a:gd name="connsiteY31" fmla="*/ 190500 h 1075928"/>
                <a:gd name="connsiteX32" fmla="*/ 1201738 w 1608138"/>
                <a:gd name="connsiteY32" fmla="*/ 149225 h 1075928"/>
                <a:gd name="connsiteX33" fmla="*/ 1125538 w 1608138"/>
                <a:gd name="connsiteY33" fmla="*/ 127000 h 1075928"/>
                <a:gd name="connsiteX34" fmla="*/ 1096963 w 1608138"/>
                <a:gd name="connsiteY34" fmla="*/ 123825 h 1075928"/>
                <a:gd name="connsiteX35" fmla="*/ 1071563 w 1608138"/>
                <a:gd name="connsiteY35" fmla="*/ 131763 h 1075928"/>
                <a:gd name="connsiteX36" fmla="*/ 1042988 w 1608138"/>
                <a:gd name="connsiteY36" fmla="*/ 138113 h 1075928"/>
                <a:gd name="connsiteX37" fmla="*/ 1012825 w 1608138"/>
                <a:gd name="connsiteY37" fmla="*/ 146050 h 1075928"/>
                <a:gd name="connsiteX38" fmla="*/ 981075 w 1608138"/>
                <a:gd name="connsiteY38" fmla="*/ 144463 h 1075928"/>
                <a:gd name="connsiteX39" fmla="*/ 966788 w 1608138"/>
                <a:gd name="connsiteY39" fmla="*/ 127000 h 1075928"/>
                <a:gd name="connsiteX40" fmla="*/ 958850 w 1608138"/>
                <a:gd name="connsiteY40" fmla="*/ 100013 h 1075928"/>
                <a:gd name="connsiteX41" fmla="*/ 955675 w 1608138"/>
                <a:gd name="connsiteY41" fmla="*/ 71438 h 1075928"/>
                <a:gd name="connsiteX42" fmla="*/ 962025 w 1608138"/>
                <a:gd name="connsiteY42" fmla="*/ 42863 h 1075928"/>
                <a:gd name="connsiteX43" fmla="*/ 1012825 w 1608138"/>
                <a:gd name="connsiteY43" fmla="*/ 4763 h 1075928"/>
                <a:gd name="connsiteX44" fmla="*/ 595313 w 1608138"/>
                <a:gd name="connsiteY44" fmla="*/ 0 h 1075928"/>
                <a:gd name="connsiteX45" fmla="*/ 638175 w 1608138"/>
                <a:gd name="connsiteY45" fmla="*/ 4763 h 1075928"/>
                <a:gd name="connsiteX46" fmla="*/ 644525 w 1608138"/>
                <a:gd name="connsiteY46" fmla="*/ 7938 h 1075928"/>
                <a:gd name="connsiteX47" fmla="*/ 649288 w 1608138"/>
                <a:gd name="connsiteY47" fmla="*/ 11113 h 1075928"/>
                <a:gd name="connsiteX48" fmla="*/ 652463 w 1608138"/>
                <a:gd name="connsiteY48" fmla="*/ 14288 h 1075928"/>
                <a:gd name="connsiteX49" fmla="*/ 655638 w 1608138"/>
                <a:gd name="connsiteY49" fmla="*/ 14288 h 1075928"/>
                <a:gd name="connsiteX50" fmla="*/ 658813 w 1608138"/>
                <a:gd name="connsiteY50" fmla="*/ 19050 h 1075928"/>
                <a:gd name="connsiteX51" fmla="*/ 663575 w 1608138"/>
                <a:gd name="connsiteY51" fmla="*/ 25400 h 1075928"/>
                <a:gd name="connsiteX52" fmla="*/ 676275 w 1608138"/>
                <a:gd name="connsiteY52" fmla="*/ 53975 h 1075928"/>
                <a:gd name="connsiteX53" fmla="*/ 676275 w 1608138"/>
                <a:gd name="connsiteY53" fmla="*/ 85725 h 1075928"/>
                <a:gd name="connsiteX54" fmla="*/ 666750 w 1608138"/>
                <a:gd name="connsiteY54" fmla="*/ 114300 h 1075928"/>
                <a:gd name="connsiteX55" fmla="*/ 649288 w 1608138"/>
                <a:gd name="connsiteY55" fmla="*/ 138113 h 1075928"/>
                <a:gd name="connsiteX56" fmla="*/ 617538 w 1608138"/>
                <a:gd name="connsiteY56" fmla="*/ 149225 h 1075928"/>
                <a:gd name="connsiteX57" fmla="*/ 585788 w 1608138"/>
                <a:gd name="connsiteY57" fmla="*/ 149225 h 1075928"/>
                <a:gd name="connsiteX58" fmla="*/ 550863 w 1608138"/>
                <a:gd name="connsiteY58" fmla="*/ 141288 h 1075928"/>
                <a:gd name="connsiteX59" fmla="*/ 517525 w 1608138"/>
                <a:gd name="connsiteY59" fmla="*/ 131763 h 1075928"/>
                <a:gd name="connsiteX60" fmla="*/ 479425 w 1608138"/>
                <a:gd name="connsiteY60" fmla="*/ 128588 h 1075928"/>
                <a:gd name="connsiteX61" fmla="*/ 441325 w 1608138"/>
                <a:gd name="connsiteY61" fmla="*/ 131763 h 1075928"/>
                <a:gd name="connsiteX62" fmla="*/ 360363 w 1608138"/>
                <a:gd name="connsiteY62" fmla="*/ 158750 h 1075928"/>
                <a:gd name="connsiteX63" fmla="*/ 292100 w 1608138"/>
                <a:gd name="connsiteY63" fmla="*/ 198438 h 1075928"/>
                <a:gd name="connsiteX64" fmla="*/ 231775 w 1608138"/>
                <a:gd name="connsiteY64" fmla="*/ 250825 h 1075928"/>
                <a:gd name="connsiteX65" fmla="*/ 182563 w 1608138"/>
                <a:gd name="connsiteY65" fmla="*/ 307975 h 1075928"/>
                <a:gd name="connsiteX66" fmla="*/ 141288 w 1608138"/>
                <a:gd name="connsiteY66" fmla="*/ 377825 h 1075928"/>
                <a:gd name="connsiteX67" fmla="*/ 109538 w 1608138"/>
                <a:gd name="connsiteY67" fmla="*/ 455613 h 1075928"/>
                <a:gd name="connsiteX68" fmla="*/ 98425 w 1608138"/>
                <a:gd name="connsiteY68" fmla="*/ 512763 h 1075928"/>
                <a:gd name="connsiteX69" fmla="*/ 92075 w 1608138"/>
                <a:gd name="connsiteY69" fmla="*/ 576263 h 1075928"/>
                <a:gd name="connsiteX70" fmla="*/ 95250 w 1608138"/>
                <a:gd name="connsiteY70" fmla="*/ 642938 h 1075928"/>
                <a:gd name="connsiteX71" fmla="*/ 101600 w 1608138"/>
                <a:gd name="connsiteY71" fmla="*/ 709613 h 1075928"/>
                <a:gd name="connsiteX72" fmla="*/ 109538 w 1608138"/>
                <a:gd name="connsiteY72" fmla="*/ 773113 h 1075928"/>
                <a:gd name="connsiteX73" fmla="*/ 123825 w 1608138"/>
                <a:gd name="connsiteY73" fmla="*/ 825500 h 1075928"/>
                <a:gd name="connsiteX74" fmla="*/ 161925 w 1608138"/>
                <a:gd name="connsiteY74" fmla="*/ 928688 h 1075928"/>
                <a:gd name="connsiteX75" fmla="*/ 207963 w 1608138"/>
                <a:gd name="connsiteY75" fmla="*/ 1030288 h 1075928"/>
                <a:gd name="connsiteX76" fmla="*/ 230783 w 1608138"/>
                <a:gd name="connsiteY76" fmla="*/ 1075928 h 1075928"/>
                <a:gd name="connsiteX77" fmla="*/ 119823 w 1608138"/>
                <a:gd name="connsiteY77" fmla="*/ 1075928 h 1075928"/>
                <a:gd name="connsiteX78" fmla="*/ 101600 w 1608138"/>
                <a:gd name="connsiteY78" fmla="*/ 1038225 h 1075928"/>
                <a:gd name="connsiteX79" fmla="*/ 60325 w 1608138"/>
                <a:gd name="connsiteY79" fmla="*/ 938213 h 1075928"/>
                <a:gd name="connsiteX80" fmla="*/ 28575 w 1608138"/>
                <a:gd name="connsiteY80" fmla="*/ 830263 h 1075928"/>
                <a:gd name="connsiteX81" fmla="*/ 14288 w 1608138"/>
                <a:gd name="connsiteY81" fmla="*/ 769938 h 1075928"/>
                <a:gd name="connsiteX82" fmla="*/ 6350 w 1608138"/>
                <a:gd name="connsiteY82" fmla="*/ 700088 h 1075928"/>
                <a:gd name="connsiteX83" fmla="*/ 0 w 1608138"/>
                <a:gd name="connsiteY83" fmla="*/ 628650 h 1075928"/>
                <a:gd name="connsiteX84" fmla="*/ 0 w 1608138"/>
                <a:gd name="connsiteY84" fmla="*/ 554038 h 1075928"/>
                <a:gd name="connsiteX85" fmla="*/ 9525 w 1608138"/>
                <a:gd name="connsiteY85" fmla="*/ 487363 h 1075928"/>
                <a:gd name="connsiteX86" fmla="*/ 23813 w 1608138"/>
                <a:gd name="connsiteY86" fmla="*/ 423863 h 1075928"/>
                <a:gd name="connsiteX87" fmla="*/ 52388 w 1608138"/>
                <a:gd name="connsiteY87" fmla="*/ 342900 h 1075928"/>
                <a:gd name="connsiteX88" fmla="*/ 95250 w 1608138"/>
                <a:gd name="connsiteY88" fmla="*/ 271463 h 1075928"/>
                <a:gd name="connsiteX89" fmla="*/ 144463 w 1608138"/>
                <a:gd name="connsiteY89" fmla="*/ 204788 h 1075928"/>
                <a:gd name="connsiteX90" fmla="*/ 204788 w 1608138"/>
                <a:gd name="connsiteY90" fmla="*/ 146050 h 1075928"/>
                <a:gd name="connsiteX91" fmla="*/ 271463 w 1608138"/>
                <a:gd name="connsiteY91" fmla="*/ 96838 h 1075928"/>
                <a:gd name="connsiteX92" fmla="*/ 346075 w 1608138"/>
                <a:gd name="connsiteY92" fmla="*/ 63500 h 1075928"/>
                <a:gd name="connsiteX93" fmla="*/ 395288 w 1608138"/>
                <a:gd name="connsiteY93" fmla="*/ 49213 h 1075928"/>
                <a:gd name="connsiteX94" fmla="*/ 447675 w 1608138"/>
                <a:gd name="connsiteY94" fmla="*/ 36513 h 1075928"/>
                <a:gd name="connsiteX95" fmla="*/ 500063 w 1608138"/>
                <a:gd name="connsiteY95" fmla="*/ 28575 h 1075928"/>
                <a:gd name="connsiteX96" fmla="*/ 549275 w 1608138"/>
                <a:gd name="connsiteY96" fmla="*/ 17463 h 1075928"/>
                <a:gd name="connsiteX97" fmla="*/ 595313 w 1608138"/>
                <a:gd name="connsiteY97" fmla="*/ 0 h 1075928"/>
                <a:gd name="connsiteX0" fmla="*/ 1012825 w 1608138"/>
                <a:gd name="connsiteY0" fmla="*/ 4763 h 1075928"/>
                <a:gd name="connsiteX1" fmla="*/ 1062038 w 1608138"/>
                <a:gd name="connsiteY1" fmla="*/ 4763 h 1075928"/>
                <a:gd name="connsiteX2" fmla="*/ 1108075 w 1608138"/>
                <a:gd name="connsiteY2" fmla="*/ 17463 h 1075928"/>
                <a:gd name="connsiteX3" fmla="*/ 1157288 w 1608138"/>
                <a:gd name="connsiteY3" fmla="*/ 36513 h 1075928"/>
                <a:gd name="connsiteX4" fmla="*/ 1201738 w 1608138"/>
                <a:gd name="connsiteY4" fmla="*/ 57150 h 1075928"/>
                <a:gd name="connsiteX5" fmla="*/ 1241425 w 1608138"/>
                <a:gd name="connsiteY5" fmla="*/ 74613 h 1075928"/>
                <a:gd name="connsiteX6" fmla="*/ 1301750 w 1608138"/>
                <a:gd name="connsiteY6" fmla="*/ 106363 h 1075928"/>
                <a:gd name="connsiteX7" fmla="*/ 1365250 w 1608138"/>
                <a:gd name="connsiteY7" fmla="*/ 149225 h 1075928"/>
                <a:gd name="connsiteX8" fmla="*/ 1423988 w 1608138"/>
                <a:gd name="connsiteY8" fmla="*/ 198438 h 1075928"/>
                <a:gd name="connsiteX9" fmla="*/ 1474788 w 1608138"/>
                <a:gd name="connsiteY9" fmla="*/ 258763 h 1075928"/>
                <a:gd name="connsiteX10" fmla="*/ 1520826 w 1608138"/>
                <a:gd name="connsiteY10" fmla="*/ 328613 h 1075928"/>
                <a:gd name="connsiteX11" fmla="*/ 1558926 w 1608138"/>
                <a:gd name="connsiteY11" fmla="*/ 406400 h 1075928"/>
                <a:gd name="connsiteX12" fmla="*/ 1587501 w 1608138"/>
                <a:gd name="connsiteY12" fmla="*/ 490538 h 1075928"/>
                <a:gd name="connsiteX13" fmla="*/ 1604963 w 1608138"/>
                <a:gd name="connsiteY13" fmla="*/ 579438 h 1075928"/>
                <a:gd name="connsiteX14" fmla="*/ 1608138 w 1608138"/>
                <a:gd name="connsiteY14" fmla="*/ 677863 h 1075928"/>
                <a:gd name="connsiteX15" fmla="*/ 1597026 w 1608138"/>
                <a:gd name="connsiteY15" fmla="*/ 779463 h 1075928"/>
                <a:gd name="connsiteX16" fmla="*/ 1576388 w 1608138"/>
                <a:gd name="connsiteY16" fmla="*/ 865188 h 1075928"/>
                <a:gd name="connsiteX17" fmla="*/ 1547813 w 1608138"/>
                <a:gd name="connsiteY17" fmla="*/ 942975 h 1075928"/>
                <a:gd name="connsiteX18" fmla="*/ 1516063 w 1608138"/>
                <a:gd name="connsiteY18" fmla="*/ 1017588 h 1075928"/>
                <a:gd name="connsiteX19" fmla="*/ 1486893 w 1608138"/>
                <a:gd name="connsiteY19" fmla="*/ 1075928 h 1075928"/>
                <a:gd name="connsiteX20" fmla="*/ 1381632 w 1608138"/>
                <a:gd name="connsiteY20" fmla="*/ 1075928 h 1075928"/>
                <a:gd name="connsiteX21" fmla="*/ 1495426 w 1608138"/>
                <a:gd name="connsiteY21" fmla="*/ 830263 h 1075928"/>
                <a:gd name="connsiteX22" fmla="*/ 1506538 w 1608138"/>
                <a:gd name="connsiteY22" fmla="*/ 762000 h 1075928"/>
                <a:gd name="connsiteX23" fmla="*/ 1509713 w 1608138"/>
                <a:gd name="connsiteY23" fmla="*/ 685800 h 1075928"/>
                <a:gd name="connsiteX24" fmla="*/ 1506538 w 1608138"/>
                <a:gd name="connsiteY24" fmla="*/ 608013 h 1075928"/>
                <a:gd name="connsiteX25" fmla="*/ 1495426 w 1608138"/>
                <a:gd name="connsiteY25" fmla="*/ 536575 h 1075928"/>
                <a:gd name="connsiteX26" fmla="*/ 1477963 w 1608138"/>
                <a:gd name="connsiteY26" fmla="*/ 466725 h 1075928"/>
                <a:gd name="connsiteX27" fmla="*/ 1457326 w 1608138"/>
                <a:gd name="connsiteY27" fmla="*/ 403225 h 1075928"/>
                <a:gd name="connsiteX28" fmla="*/ 1431926 w 1608138"/>
                <a:gd name="connsiteY28" fmla="*/ 354013 h 1075928"/>
                <a:gd name="connsiteX29" fmla="*/ 1389063 w 1608138"/>
                <a:gd name="connsiteY29" fmla="*/ 296863 h 1075928"/>
                <a:gd name="connsiteX30" fmla="*/ 1336675 w 1608138"/>
                <a:gd name="connsiteY30" fmla="*/ 239713 h 1075928"/>
                <a:gd name="connsiteX31" fmla="*/ 1273175 w 1608138"/>
                <a:gd name="connsiteY31" fmla="*/ 190500 h 1075928"/>
                <a:gd name="connsiteX32" fmla="*/ 1201738 w 1608138"/>
                <a:gd name="connsiteY32" fmla="*/ 149225 h 1075928"/>
                <a:gd name="connsiteX33" fmla="*/ 1125538 w 1608138"/>
                <a:gd name="connsiteY33" fmla="*/ 127000 h 1075928"/>
                <a:gd name="connsiteX34" fmla="*/ 1096963 w 1608138"/>
                <a:gd name="connsiteY34" fmla="*/ 123825 h 1075928"/>
                <a:gd name="connsiteX35" fmla="*/ 1071563 w 1608138"/>
                <a:gd name="connsiteY35" fmla="*/ 131763 h 1075928"/>
                <a:gd name="connsiteX36" fmla="*/ 1042988 w 1608138"/>
                <a:gd name="connsiteY36" fmla="*/ 138113 h 1075928"/>
                <a:gd name="connsiteX37" fmla="*/ 1012825 w 1608138"/>
                <a:gd name="connsiteY37" fmla="*/ 146050 h 1075928"/>
                <a:gd name="connsiteX38" fmla="*/ 981075 w 1608138"/>
                <a:gd name="connsiteY38" fmla="*/ 144463 h 1075928"/>
                <a:gd name="connsiteX39" fmla="*/ 966788 w 1608138"/>
                <a:gd name="connsiteY39" fmla="*/ 127000 h 1075928"/>
                <a:gd name="connsiteX40" fmla="*/ 958850 w 1608138"/>
                <a:gd name="connsiteY40" fmla="*/ 100013 h 1075928"/>
                <a:gd name="connsiteX41" fmla="*/ 955675 w 1608138"/>
                <a:gd name="connsiteY41" fmla="*/ 71438 h 1075928"/>
                <a:gd name="connsiteX42" fmla="*/ 962025 w 1608138"/>
                <a:gd name="connsiteY42" fmla="*/ 42863 h 1075928"/>
                <a:gd name="connsiteX43" fmla="*/ 1012825 w 1608138"/>
                <a:gd name="connsiteY43" fmla="*/ 4763 h 1075928"/>
                <a:gd name="connsiteX44" fmla="*/ 595313 w 1608138"/>
                <a:gd name="connsiteY44" fmla="*/ 0 h 1075928"/>
                <a:gd name="connsiteX45" fmla="*/ 638175 w 1608138"/>
                <a:gd name="connsiteY45" fmla="*/ 4763 h 1075928"/>
                <a:gd name="connsiteX46" fmla="*/ 644525 w 1608138"/>
                <a:gd name="connsiteY46" fmla="*/ 7938 h 1075928"/>
                <a:gd name="connsiteX47" fmla="*/ 649288 w 1608138"/>
                <a:gd name="connsiteY47" fmla="*/ 11113 h 1075928"/>
                <a:gd name="connsiteX48" fmla="*/ 652463 w 1608138"/>
                <a:gd name="connsiteY48" fmla="*/ 14288 h 1075928"/>
                <a:gd name="connsiteX49" fmla="*/ 655638 w 1608138"/>
                <a:gd name="connsiteY49" fmla="*/ 14288 h 1075928"/>
                <a:gd name="connsiteX50" fmla="*/ 658813 w 1608138"/>
                <a:gd name="connsiteY50" fmla="*/ 19050 h 1075928"/>
                <a:gd name="connsiteX51" fmla="*/ 663575 w 1608138"/>
                <a:gd name="connsiteY51" fmla="*/ 25400 h 1075928"/>
                <a:gd name="connsiteX52" fmla="*/ 676275 w 1608138"/>
                <a:gd name="connsiteY52" fmla="*/ 53975 h 1075928"/>
                <a:gd name="connsiteX53" fmla="*/ 676275 w 1608138"/>
                <a:gd name="connsiteY53" fmla="*/ 85725 h 1075928"/>
                <a:gd name="connsiteX54" fmla="*/ 666750 w 1608138"/>
                <a:gd name="connsiteY54" fmla="*/ 114300 h 1075928"/>
                <a:gd name="connsiteX55" fmla="*/ 649288 w 1608138"/>
                <a:gd name="connsiteY55" fmla="*/ 138113 h 1075928"/>
                <a:gd name="connsiteX56" fmla="*/ 617538 w 1608138"/>
                <a:gd name="connsiteY56" fmla="*/ 149225 h 1075928"/>
                <a:gd name="connsiteX57" fmla="*/ 585788 w 1608138"/>
                <a:gd name="connsiteY57" fmla="*/ 149225 h 1075928"/>
                <a:gd name="connsiteX58" fmla="*/ 550863 w 1608138"/>
                <a:gd name="connsiteY58" fmla="*/ 141288 h 1075928"/>
                <a:gd name="connsiteX59" fmla="*/ 517525 w 1608138"/>
                <a:gd name="connsiteY59" fmla="*/ 131763 h 1075928"/>
                <a:gd name="connsiteX60" fmla="*/ 479425 w 1608138"/>
                <a:gd name="connsiteY60" fmla="*/ 128588 h 1075928"/>
                <a:gd name="connsiteX61" fmla="*/ 441325 w 1608138"/>
                <a:gd name="connsiteY61" fmla="*/ 131763 h 1075928"/>
                <a:gd name="connsiteX62" fmla="*/ 360363 w 1608138"/>
                <a:gd name="connsiteY62" fmla="*/ 158750 h 1075928"/>
                <a:gd name="connsiteX63" fmla="*/ 292100 w 1608138"/>
                <a:gd name="connsiteY63" fmla="*/ 198438 h 1075928"/>
                <a:gd name="connsiteX64" fmla="*/ 231775 w 1608138"/>
                <a:gd name="connsiteY64" fmla="*/ 250825 h 1075928"/>
                <a:gd name="connsiteX65" fmla="*/ 182563 w 1608138"/>
                <a:gd name="connsiteY65" fmla="*/ 307975 h 1075928"/>
                <a:gd name="connsiteX66" fmla="*/ 141288 w 1608138"/>
                <a:gd name="connsiteY66" fmla="*/ 377825 h 1075928"/>
                <a:gd name="connsiteX67" fmla="*/ 109538 w 1608138"/>
                <a:gd name="connsiteY67" fmla="*/ 455613 h 1075928"/>
                <a:gd name="connsiteX68" fmla="*/ 98425 w 1608138"/>
                <a:gd name="connsiteY68" fmla="*/ 512763 h 1075928"/>
                <a:gd name="connsiteX69" fmla="*/ 92075 w 1608138"/>
                <a:gd name="connsiteY69" fmla="*/ 576263 h 1075928"/>
                <a:gd name="connsiteX70" fmla="*/ 95250 w 1608138"/>
                <a:gd name="connsiteY70" fmla="*/ 642938 h 1075928"/>
                <a:gd name="connsiteX71" fmla="*/ 101600 w 1608138"/>
                <a:gd name="connsiteY71" fmla="*/ 709613 h 1075928"/>
                <a:gd name="connsiteX72" fmla="*/ 109538 w 1608138"/>
                <a:gd name="connsiteY72" fmla="*/ 773113 h 1075928"/>
                <a:gd name="connsiteX73" fmla="*/ 123825 w 1608138"/>
                <a:gd name="connsiteY73" fmla="*/ 825500 h 1075928"/>
                <a:gd name="connsiteX74" fmla="*/ 161925 w 1608138"/>
                <a:gd name="connsiteY74" fmla="*/ 928688 h 1075928"/>
                <a:gd name="connsiteX75" fmla="*/ 207963 w 1608138"/>
                <a:gd name="connsiteY75" fmla="*/ 1030288 h 1075928"/>
                <a:gd name="connsiteX76" fmla="*/ 230783 w 1608138"/>
                <a:gd name="connsiteY76" fmla="*/ 1075928 h 1075928"/>
                <a:gd name="connsiteX77" fmla="*/ 119823 w 1608138"/>
                <a:gd name="connsiteY77" fmla="*/ 1075928 h 1075928"/>
                <a:gd name="connsiteX78" fmla="*/ 101600 w 1608138"/>
                <a:gd name="connsiteY78" fmla="*/ 1038225 h 1075928"/>
                <a:gd name="connsiteX79" fmla="*/ 60325 w 1608138"/>
                <a:gd name="connsiteY79" fmla="*/ 938213 h 1075928"/>
                <a:gd name="connsiteX80" fmla="*/ 28575 w 1608138"/>
                <a:gd name="connsiteY80" fmla="*/ 830263 h 1075928"/>
                <a:gd name="connsiteX81" fmla="*/ 14288 w 1608138"/>
                <a:gd name="connsiteY81" fmla="*/ 769938 h 1075928"/>
                <a:gd name="connsiteX82" fmla="*/ 6350 w 1608138"/>
                <a:gd name="connsiteY82" fmla="*/ 700088 h 1075928"/>
                <a:gd name="connsiteX83" fmla="*/ 0 w 1608138"/>
                <a:gd name="connsiteY83" fmla="*/ 628650 h 1075928"/>
                <a:gd name="connsiteX84" fmla="*/ 0 w 1608138"/>
                <a:gd name="connsiteY84" fmla="*/ 554038 h 1075928"/>
                <a:gd name="connsiteX85" fmla="*/ 9525 w 1608138"/>
                <a:gd name="connsiteY85" fmla="*/ 487363 h 1075928"/>
                <a:gd name="connsiteX86" fmla="*/ 23813 w 1608138"/>
                <a:gd name="connsiteY86" fmla="*/ 423863 h 1075928"/>
                <a:gd name="connsiteX87" fmla="*/ 52388 w 1608138"/>
                <a:gd name="connsiteY87" fmla="*/ 342900 h 1075928"/>
                <a:gd name="connsiteX88" fmla="*/ 95250 w 1608138"/>
                <a:gd name="connsiteY88" fmla="*/ 271463 h 1075928"/>
                <a:gd name="connsiteX89" fmla="*/ 144463 w 1608138"/>
                <a:gd name="connsiteY89" fmla="*/ 204788 h 1075928"/>
                <a:gd name="connsiteX90" fmla="*/ 204788 w 1608138"/>
                <a:gd name="connsiteY90" fmla="*/ 146050 h 1075928"/>
                <a:gd name="connsiteX91" fmla="*/ 271463 w 1608138"/>
                <a:gd name="connsiteY91" fmla="*/ 96838 h 1075928"/>
                <a:gd name="connsiteX92" fmla="*/ 346075 w 1608138"/>
                <a:gd name="connsiteY92" fmla="*/ 63500 h 1075928"/>
                <a:gd name="connsiteX93" fmla="*/ 395288 w 1608138"/>
                <a:gd name="connsiteY93" fmla="*/ 49213 h 1075928"/>
                <a:gd name="connsiteX94" fmla="*/ 447675 w 1608138"/>
                <a:gd name="connsiteY94" fmla="*/ 36513 h 1075928"/>
                <a:gd name="connsiteX95" fmla="*/ 500063 w 1608138"/>
                <a:gd name="connsiteY95" fmla="*/ 28575 h 1075928"/>
                <a:gd name="connsiteX96" fmla="*/ 549275 w 1608138"/>
                <a:gd name="connsiteY96" fmla="*/ 17463 h 1075928"/>
                <a:gd name="connsiteX97" fmla="*/ 595313 w 1608138"/>
                <a:gd name="connsiteY97" fmla="*/ 0 h 1075928"/>
                <a:gd name="connsiteX0" fmla="*/ 1012825 w 1608138"/>
                <a:gd name="connsiteY0" fmla="*/ 4763 h 1075928"/>
                <a:gd name="connsiteX1" fmla="*/ 1062038 w 1608138"/>
                <a:gd name="connsiteY1" fmla="*/ 4763 h 1075928"/>
                <a:gd name="connsiteX2" fmla="*/ 1108075 w 1608138"/>
                <a:gd name="connsiteY2" fmla="*/ 17463 h 1075928"/>
                <a:gd name="connsiteX3" fmla="*/ 1157288 w 1608138"/>
                <a:gd name="connsiteY3" fmla="*/ 36513 h 1075928"/>
                <a:gd name="connsiteX4" fmla="*/ 1201738 w 1608138"/>
                <a:gd name="connsiteY4" fmla="*/ 57150 h 1075928"/>
                <a:gd name="connsiteX5" fmla="*/ 1241425 w 1608138"/>
                <a:gd name="connsiteY5" fmla="*/ 74613 h 1075928"/>
                <a:gd name="connsiteX6" fmla="*/ 1301750 w 1608138"/>
                <a:gd name="connsiteY6" fmla="*/ 106363 h 1075928"/>
                <a:gd name="connsiteX7" fmla="*/ 1365250 w 1608138"/>
                <a:gd name="connsiteY7" fmla="*/ 149225 h 1075928"/>
                <a:gd name="connsiteX8" fmla="*/ 1423988 w 1608138"/>
                <a:gd name="connsiteY8" fmla="*/ 198438 h 1075928"/>
                <a:gd name="connsiteX9" fmla="*/ 1474788 w 1608138"/>
                <a:gd name="connsiteY9" fmla="*/ 258763 h 1075928"/>
                <a:gd name="connsiteX10" fmla="*/ 1520826 w 1608138"/>
                <a:gd name="connsiteY10" fmla="*/ 328613 h 1075928"/>
                <a:gd name="connsiteX11" fmla="*/ 1558926 w 1608138"/>
                <a:gd name="connsiteY11" fmla="*/ 406400 h 1075928"/>
                <a:gd name="connsiteX12" fmla="*/ 1587501 w 1608138"/>
                <a:gd name="connsiteY12" fmla="*/ 490538 h 1075928"/>
                <a:gd name="connsiteX13" fmla="*/ 1604963 w 1608138"/>
                <a:gd name="connsiteY13" fmla="*/ 579438 h 1075928"/>
                <a:gd name="connsiteX14" fmla="*/ 1608138 w 1608138"/>
                <a:gd name="connsiteY14" fmla="*/ 677863 h 1075928"/>
                <a:gd name="connsiteX15" fmla="*/ 1597026 w 1608138"/>
                <a:gd name="connsiteY15" fmla="*/ 779463 h 1075928"/>
                <a:gd name="connsiteX16" fmla="*/ 1576388 w 1608138"/>
                <a:gd name="connsiteY16" fmla="*/ 865188 h 1075928"/>
                <a:gd name="connsiteX17" fmla="*/ 1547813 w 1608138"/>
                <a:gd name="connsiteY17" fmla="*/ 942975 h 1075928"/>
                <a:gd name="connsiteX18" fmla="*/ 1516063 w 1608138"/>
                <a:gd name="connsiteY18" fmla="*/ 1017588 h 1075928"/>
                <a:gd name="connsiteX19" fmla="*/ 1486893 w 1608138"/>
                <a:gd name="connsiteY19" fmla="*/ 1075928 h 1075928"/>
                <a:gd name="connsiteX20" fmla="*/ 1381632 w 1608138"/>
                <a:gd name="connsiteY20" fmla="*/ 1075928 h 1075928"/>
                <a:gd name="connsiteX21" fmla="*/ 1495426 w 1608138"/>
                <a:gd name="connsiteY21" fmla="*/ 830263 h 1075928"/>
                <a:gd name="connsiteX22" fmla="*/ 1506538 w 1608138"/>
                <a:gd name="connsiteY22" fmla="*/ 762000 h 1075928"/>
                <a:gd name="connsiteX23" fmla="*/ 1509713 w 1608138"/>
                <a:gd name="connsiteY23" fmla="*/ 685800 h 1075928"/>
                <a:gd name="connsiteX24" fmla="*/ 1506538 w 1608138"/>
                <a:gd name="connsiteY24" fmla="*/ 608013 h 1075928"/>
                <a:gd name="connsiteX25" fmla="*/ 1495426 w 1608138"/>
                <a:gd name="connsiteY25" fmla="*/ 536575 h 1075928"/>
                <a:gd name="connsiteX26" fmla="*/ 1477963 w 1608138"/>
                <a:gd name="connsiteY26" fmla="*/ 466725 h 1075928"/>
                <a:gd name="connsiteX27" fmla="*/ 1457326 w 1608138"/>
                <a:gd name="connsiteY27" fmla="*/ 403225 h 1075928"/>
                <a:gd name="connsiteX28" fmla="*/ 1431926 w 1608138"/>
                <a:gd name="connsiteY28" fmla="*/ 354013 h 1075928"/>
                <a:gd name="connsiteX29" fmla="*/ 1389063 w 1608138"/>
                <a:gd name="connsiteY29" fmla="*/ 296863 h 1075928"/>
                <a:gd name="connsiteX30" fmla="*/ 1336675 w 1608138"/>
                <a:gd name="connsiteY30" fmla="*/ 239713 h 1075928"/>
                <a:gd name="connsiteX31" fmla="*/ 1273175 w 1608138"/>
                <a:gd name="connsiteY31" fmla="*/ 190500 h 1075928"/>
                <a:gd name="connsiteX32" fmla="*/ 1201738 w 1608138"/>
                <a:gd name="connsiteY32" fmla="*/ 149225 h 1075928"/>
                <a:gd name="connsiteX33" fmla="*/ 1125538 w 1608138"/>
                <a:gd name="connsiteY33" fmla="*/ 127000 h 1075928"/>
                <a:gd name="connsiteX34" fmla="*/ 1096963 w 1608138"/>
                <a:gd name="connsiteY34" fmla="*/ 123825 h 1075928"/>
                <a:gd name="connsiteX35" fmla="*/ 1071563 w 1608138"/>
                <a:gd name="connsiteY35" fmla="*/ 131763 h 1075928"/>
                <a:gd name="connsiteX36" fmla="*/ 1042988 w 1608138"/>
                <a:gd name="connsiteY36" fmla="*/ 138113 h 1075928"/>
                <a:gd name="connsiteX37" fmla="*/ 1012825 w 1608138"/>
                <a:gd name="connsiteY37" fmla="*/ 146050 h 1075928"/>
                <a:gd name="connsiteX38" fmla="*/ 981075 w 1608138"/>
                <a:gd name="connsiteY38" fmla="*/ 144463 h 1075928"/>
                <a:gd name="connsiteX39" fmla="*/ 966788 w 1608138"/>
                <a:gd name="connsiteY39" fmla="*/ 127000 h 1075928"/>
                <a:gd name="connsiteX40" fmla="*/ 958850 w 1608138"/>
                <a:gd name="connsiteY40" fmla="*/ 100013 h 1075928"/>
                <a:gd name="connsiteX41" fmla="*/ 955675 w 1608138"/>
                <a:gd name="connsiteY41" fmla="*/ 71438 h 1075928"/>
                <a:gd name="connsiteX42" fmla="*/ 962025 w 1608138"/>
                <a:gd name="connsiteY42" fmla="*/ 42863 h 1075928"/>
                <a:gd name="connsiteX43" fmla="*/ 1012825 w 1608138"/>
                <a:gd name="connsiteY43" fmla="*/ 4763 h 1075928"/>
                <a:gd name="connsiteX44" fmla="*/ 595313 w 1608138"/>
                <a:gd name="connsiteY44" fmla="*/ 0 h 1075928"/>
                <a:gd name="connsiteX45" fmla="*/ 638175 w 1608138"/>
                <a:gd name="connsiteY45" fmla="*/ 4763 h 1075928"/>
                <a:gd name="connsiteX46" fmla="*/ 644525 w 1608138"/>
                <a:gd name="connsiteY46" fmla="*/ 7938 h 1075928"/>
                <a:gd name="connsiteX47" fmla="*/ 649288 w 1608138"/>
                <a:gd name="connsiteY47" fmla="*/ 11113 h 1075928"/>
                <a:gd name="connsiteX48" fmla="*/ 652463 w 1608138"/>
                <a:gd name="connsiteY48" fmla="*/ 14288 h 1075928"/>
                <a:gd name="connsiteX49" fmla="*/ 658813 w 1608138"/>
                <a:gd name="connsiteY49" fmla="*/ 19050 h 1075928"/>
                <a:gd name="connsiteX50" fmla="*/ 663575 w 1608138"/>
                <a:gd name="connsiteY50" fmla="*/ 25400 h 1075928"/>
                <a:gd name="connsiteX51" fmla="*/ 676275 w 1608138"/>
                <a:gd name="connsiteY51" fmla="*/ 53975 h 1075928"/>
                <a:gd name="connsiteX52" fmla="*/ 676275 w 1608138"/>
                <a:gd name="connsiteY52" fmla="*/ 85725 h 1075928"/>
                <a:gd name="connsiteX53" fmla="*/ 666750 w 1608138"/>
                <a:gd name="connsiteY53" fmla="*/ 114300 h 1075928"/>
                <a:gd name="connsiteX54" fmla="*/ 649288 w 1608138"/>
                <a:gd name="connsiteY54" fmla="*/ 138113 h 1075928"/>
                <a:gd name="connsiteX55" fmla="*/ 617538 w 1608138"/>
                <a:gd name="connsiteY55" fmla="*/ 149225 h 1075928"/>
                <a:gd name="connsiteX56" fmla="*/ 585788 w 1608138"/>
                <a:gd name="connsiteY56" fmla="*/ 149225 h 1075928"/>
                <a:gd name="connsiteX57" fmla="*/ 550863 w 1608138"/>
                <a:gd name="connsiteY57" fmla="*/ 141288 h 1075928"/>
                <a:gd name="connsiteX58" fmla="*/ 517525 w 1608138"/>
                <a:gd name="connsiteY58" fmla="*/ 131763 h 1075928"/>
                <a:gd name="connsiteX59" fmla="*/ 479425 w 1608138"/>
                <a:gd name="connsiteY59" fmla="*/ 128588 h 1075928"/>
                <a:gd name="connsiteX60" fmla="*/ 441325 w 1608138"/>
                <a:gd name="connsiteY60" fmla="*/ 131763 h 1075928"/>
                <a:gd name="connsiteX61" fmla="*/ 360363 w 1608138"/>
                <a:gd name="connsiteY61" fmla="*/ 158750 h 1075928"/>
                <a:gd name="connsiteX62" fmla="*/ 292100 w 1608138"/>
                <a:gd name="connsiteY62" fmla="*/ 198438 h 1075928"/>
                <a:gd name="connsiteX63" fmla="*/ 231775 w 1608138"/>
                <a:gd name="connsiteY63" fmla="*/ 250825 h 1075928"/>
                <a:gd name="connsiteX64" fmla="*/ 182563 w 1608138"/>
                <a:gd name="connsiteY64" fmla="*/ 307975 h 1075928"/>
                <a:gd name="connsiteX65" fmla="*/ 141288 w 1608138"/>
                <a:gd name="connsiteY65" fmla="*/ 377825 h 1075928"/>
                <a:gd name="connsiteX66" fmla="*/ 109538 w 1608138"/>
                <a:gd name="connsiteY66" fmla="*/ 455613 h 1075928"/>
                <a:gd name="connsiteX67" fmla="*/ 98425 w 1608138"/>
                <a:gd name="connsiteY67" fmla="*/ 512763 h 1075928"/>
                <a:gd name="connsiteX68" fmla="*/ 92075 w 1608138"/>
                <a:gd name="connsiteY68" fmla="*/ 576263 h 1075928"/>
                <a:gd name="connsiteX69" fmla="*/ 95250 w 1608138"/>
                <a:gd name="connsiteY69" fmla="*/ 642938 h 1075928"/>
                <a:gd name="connsiteX70" fmla="*/ 101600 w 1608138"/>
                <a:gd name="connsiteY70" fmla="*/ 709613 h 1075928"/>
                <a:gd name="connsiteX71" fmla="*/ 109538 w 1608138"/>
                <a:gd name="connsiteY71" fmla="*/ 773113 h 1075928"/>
                <a:gd name="connsiteX72" fmla="*/ 123825 w 1608138"/>
                <a:gd name="connsiteY72" fmla="*/ 825500 h 1075928"/>
                <a:gd name="connsiteX73" fmla="*/ 161925 w 1608138"/>
                <a:gd name="connsiteY73" fmla="*/ 928688 h 1075928"/>
                <a:gd name="connsiteX74" fmla="*/ 207963 w 1608138"/>
                <a:gd name="connsiteY74" fmla="*/ 1030288 h 1075928"/>
                <a:gd name="connsiteX75" fmla="*/ 230783 w 1608138"/>
                <a:gd name="connsiteY75" fmla="*/ 1075928 h 1075928"/>
                <a:gd name="connsiteX76" fmla="*/ 119823 w 1608138"/>
                <a:gd name="connsiteY76" fmla="*/ 1075928 h 1075928"/>
                <a:gd name="connsiteX77" fmla="*/ 101600 w 1608138"/>
                <a:gd name="connsiteY77" fmla="*/ 1038225 h 1075928"/>
                <a:gd name="connsiteX78" fmla="*/ 60325 w 1608138"/>
                <a:gd name="connsiteY78" fmla="*/ 938213 h 1075928"/>
                <a:gd name="connsiteX79" fmla="*/ 28575 w 1608138"/>
                <a:gd name="connsiteY79" fmla="*/ 830263 h 1075928"/>
                <a:gd name="connsiteX80" fmla="*/ 14288 w 1608138"/>
                <a:gd name="connsiteY80" fmla="*/ 769938 h 1075928"/>
                <a:gd name="connsiteX81" fmla="*/ 6350 w 1608138"/>
                <a:gd name="connsiteY81" fmla="*/ 700088 h 1075928"/>
                <a:gd name="connsiteX82" fmla="*/ 0 w 1608138"/>
                <a:gd name="connsiteY82" fmla="*/ 628650 h 1075928"/>
                <a:gd name="connsiteX83" fmla="*/ 0 w 1608138"/>
                <a:gd name="connsiteY83" fmla="*/ 554038 h 1075928"/>
                <a:gd name="connsiteX84" fmla="*/ 9525 w 1608138"/>
                <a:gd name="connsiteY84" fmla="*/ 487363 h 1075928"/>
                <a:gd name="connsiteX85" fmla="*/ 23813 w 1608138"/>
                <a:gd name="connsiteY85" fmla="*/ 423863 h 1075928"/>
                <a:gd name="connsiteX86" fmla="*/ 52388 w 1608138"/>
                <a:gd name="connsiteY86" fmla="*/ 342900 h 1075928"/>
                <a:gd name="connsiteX87" fmla="*/ 95250 w 1608138"/>
                <a:gd name="connsiteY87" fmla="*/ 271463 h 1075928"/>
                <a:gd name="connsiteX88" fmla="*/ 144463 w 1608138"/>
                <a:gd name="connsiteY88" fmla="*/ 204788 h 1075928"/>
                <a:gd name="connsiteX89" fmla="*/ 204788 w 1608138"/>
                <a:gd name="connsiteY89" fmla="*/ 146050 h 1075928"/>
                <a:gd name="connsiteX90" fmla="*/ 271463 w 1608138"/>
                <a:gd name="connsiteY90" fmla="*/ 96838 h 1075928"/>
                <a:gd name="connsiteX91" fmla="*/ 346075 w 1608138"/>
                <a:gd name="connsiteY91" fmla="*/ 63500 h 1075928"/>
                <a:gd name="connsiteX92" fmla="*/ 395288 w 1608138"/>
                <a:gd name="connsiteY92" fmla="*/ 49213 h 1075928"/>
                <a:gd name="connsiteX93" fmla="*/ 447675 w 1608138"/>
                <a:gd name="connsiteY93" fmla="*/ 36513 h 1075928"/>
                <a:gd name="connsiteX94" fmla="*/ 500063 w 1608138"/>
                <a:gd name="connsiteY94" fmla="*/ 28575 h 1075928"/>
                <a:gd name="connsiteX95" fmla="*/ 549275 w 1608138"/>
                <a:gd name="connsiteY95" fmla="*/ 17463 h 1075928"/>
                <a:gd name="connsiteX96" fmla="*/ 595313 w 1608138"/>
                <a:gd name="connsiteY96" fmla="*/ 0 h 1075928"/>
                <a:gd name="connsiteX0" fmla="*/ 1012825 w 1608138"/>
                <a:gd name="connsiteY0" fmla="*/ 4763 h 1075928"/>
                <a:gd name="connsiteX1" fmla="*/ 1062038 w 1608138"/>
                <a:gd name="connsiteY1" fmla="*/ 4763 h 1075928"/>
                <a:gd name="connsiteX2" fmla="*/ 1108075 w 1608138"/>
                <a:gd name="connsiteY2" fmla="*/ 17463 h 1075928"/>
                <a:gd name="connsiteX3" fmla="*/ 1157288 w 1608138"/>
                <a:gd name="connsiteY3" fmla="*/ 36513 h 1075928"/>
                <a:gd name="connsiteX4" fmla="*/ 1201738 w 1608138"/>
                <a:gd name="connsiteY4" fmla="*/ 57150 h 1075928"/>
                <a:gd name="connsiteX5" fmla="*/ 1241425 w 1608138"/>
                <a:gd name="connsiteY5" fmla="*/ 74613 h 1075928"/>
                <a:gd name="connsiteX6" fmla="*/ 1301750 w 1608138"/>
                <a:gd name="connsiteY6" fmla="*/ 106363 h 1075928"/>
                <a:gd name="connsiteX7" fmla="*/ 1365250 w 1608138"/>
                <a:gd name="connsiteY7" fmla="*/ 149225 h 1075928"/>
                <a:gd name="connsiteX8" fmla="*/ 1423988 w 1608138"/>
                <a:gd name="connsiteY8" fmla="*/ 198438 h 1075928"/>
                <a:gd name="connsiteX9" fmla="*/ 1474788 w 1608138"/>
                <a:gd name="connsiteY9" fmla="*/ 258763 h 1075928"/>
                <a:gd name="connsiteX10" fmla="*/ 1520826 w 1608138"/>
                <a:gd name="connsiteY10" fmla="*/ 328613 h 1075928"/>
                <a:gd name="connsiteX11" fmla="*/ 1558926 w 1608138"/>
                <a:gd name="connsiteY11" fmla="*/ 406400 h 1075928"/>
                <a:gd name="connsiteX12" fmla="*/ 1587501 w 1608138"/>
                <a:gd name="connsiteY12" fmla="*/ 490538 h 1075928"/>
                <a:gd name="connsiteX13" fmla="*/ 1604963 w 1608138"/>
                <a:gd name="connsiteY13" fmla="*/ 579438 h 1075928"/>
                <a:gd name="connsiteX14" fmla="*/ 1608138 w 1608138"/>
                <a:gd name="connsiteY14" fmla="*/ 677863 h 1075928"/>
                <a:gd name="connsiteX15" fmla="*/ 1597026 w 1608138"/>
                <a:gd name="connsiteY15" fmla="*/ 779463 h 1075928"/>
                <a:gd name="connsiteX16" fmla="*/ 1576388 w 1608138"/>
                <a:gd name="connsiteY16" fmla="*/ 865188 h 1075928"/>
                <a:gd name="connsiteX17" fmla="*/ 1547813 w 1608138"/>
                <a:gd name="connsiteY17" fmla="*/ 942975 h 1075928"/>
                <a:gd name="connsiteX18" fmla="*/ 1516063 w 1608138"/>
                <a:gd name="connsiteY18" fmla="*/ 1017588 h 1075928"/>
                <a:gd name="connsiteX19" fmla="*/ 1486893 w 1608138"/>
                <a:gd name="connsiteY19" fmla="*/ 1075928 h 1075928"/>
                <a:gd name="connsiteX20" fmla="*/ 1381632 w 1608138"/>
                <a:gd name="connsiteY20" fmla="*/ 1075928 h 1075928"/>
                <a:gd name="connsiteX21" fmla="*/ 1495426 w 1608138"/>
                <a:gd name="connsiteY21" fmla="*/ 830263 h 1075928"/>
                <a:gd name="connsiteX22" fmla="*/ 1506538 w 1608138"/>
                <a:gd name="connsiteY22" fmla="*/ 762000 h 1075928"/>
                <a:gd name="connsiteX23" fmla="*/ 1509713 w 1608138"/>
                <a:gd name="connsiteY23" fmla="*/ 685800 h 1075928"/>
                <a:gd name="connsiteX24" fmla="*/ 1506538 w 1608138"/>
                <a:gd name="connsiteY24" fmla="*/ 608013 h 1075928"/>
                <a:gd name="connsiteX25" fmla="*/ 1495426 w 1608138"/>
                <a:gd name="connsiteY25" fmla="*/ 536575 h 1075928"/>
                <a:gd name="connsiteX26" fmla="*/ 1477963 w 1608138"/>
                <a:gd name="connsiteY26" fmla="*/ 466725 h 1075928"/>
                <a:gd name="connsiteX27" fmla="*/ 1457326 w 1608138"/>
                <a:gd name="connsiteY27" fmla="*/ 403225 h 1075928"/>
                <a:gd name="connsiteX28" fmla="*/ 1431926 w 1608138"/>
                <a:gd name="connsiteY28" fmla="*/ 354013 h 1075928"/>
                <a:gd name="connsiteX29" fmla="*/ 1389063 w 1608138"/>
                <a:gd name="connsiteY29" fmla="*/ 296863 h 1075928"/>
                <a:gd name="connsiteX30" fmla="*/ 1336675 w 1608138"/>
                <a:gd name="connsiteY30" fmla="*/ 239713 h 1075928"/>
                <a:gd name="connsiteX31" fmla="*/ 1273175 w 1608138"/>
                <a:gd name="connsiteY31" fmla="*/ 190500 h 1075928"/>
                <a:gd name="connsiteX32" fmla="*/ 1201738 w 1608138"/>
                <a:gd name="connsiteY32" fmla="*/ 149225 h 1075928"/>
                <a:gd name="connsiteX33" fmla="*/ 1125538 w 1608138"/>
                <a:gd name="connsiteY33" fmla="*/ 127000 h 1075928"/>
                <a:gd name="connsiteX34" fmla="*/ 1096963 w 1608138"/>
                <a:gd name="connsiteY34" fmla="*/ 123825 h 1075928"/>
                <a:gd name="connsiteX35" fmla="*/ 1071563 w 1608138"/>
                <a:gd name="connsiteY35" fmla="*/ 131763 h 1075928"/>
                <a:gd name="connsiteX36" fmla="*/ 1042988 w 1608138"/>
                <a:gd name="connsiteY36" fmla="*/ 138113 h 1075928"/>
                <a:gd name="connsiteX37" fmla="*/ 1012825 w 1608138"/>
                <a:gd name="connsiteY37" fmla="*/ 146050 h 1075928"/>
                <a:gd name="connsiteX38" fmla="*/ 981075 w 1608138"/>
                <a:gd name="connsiteY38" fmla="*/ 144463 h 1075928"/>
                <a:gd name="connsiteX39" fmla="*/ 966788 w 1608138"/>
                <a:gd name="connsiteY39" fmla="*/ 127000 h 1075928"/>
                <a:gd name="connsiteX40" fmla="*/ 958850 w 1608138"/>
                <a:gd name="connsiteY40" fmla="*/ 100013 h 1075928"/>
                <a:gd name="connsiteX41" fmla="*/ 955675 w 1608138"/>
                <a:gd name="connsiteY41" fmla="*/ 71438 h 1075928"/>
                <a:gd name="connsiteX42" fmla="*/ 962025 w 1608138"/>
                <a:gd name="connsiteY42" fmla="*/ 42863 h 1075928"/>
                <a:gd name="connsiteX43" fmla="*/ 1012825 w 1608138"/>
                <a:gd name="connsiteY43" fmla="*/ 4763 h 1075928"/>
                <a:gd name="connsiteX44" fmla="*/ 595313 w 1608138"/>
                <a:gd name="connsiteY44" fmla="*/ 0 h 1075928"/>
                <a:gd name="connsiteX45" fmla="*/ 638175 w 1608138"/>
                <a:gd name="connsiteY45" fmla="*/ 4763 h 1075928"/>
                <a:gd name="connsiteX46" fmla="*/ 644525 w 1608138"/>
                <a:gd name="connsiteY46" fmla="*/ 7938 h 1075928"/>
                <a:gd name="connsiteX47" fmla="*/ 649288 w 1608138"/>
                <a:gd name="connsiteY47" fmla="*/ 11113 h 1075928"/>
                <a:gd name="connsiteX48" fmla="*/ 658813 w 1608138"/>
                <a:gd name="connsiteY48" fmla="*/ 19050 h 1075928"/>
                <a:gd name="connsiteX49" fmla="*/ 663575 w 1608138"/>
                <a:gd name="connsiteY49" fmla="*/ 25400 h 1075928"/>
                <a:gd name="connsiteX50" fmla="*/ 676275 w 1608138"/>
                <a:gd name="connsiteY50" fmla="*/ 53975 h 1075928"/>
                <a:gd name="connsiteX51" fmla="*/ 676275 w 1608138"/>
                <a:gd name="connsiteY51" fmla="*/ 85725 h 1075928"/>
                <a:gd name="connsiteX52" fmla="*/ 666750 w 1608138"/>
                <a:gd name="connsiteY52" fmla="*/ 114300 h 1075928"/>
                <a:gd name="connsiteX53" fmla="*/ 649288 w 1608138"/>
                <a:gd name="connsiteY53" fmla="*/ 138113 h 1075928"/>
                <a:gd name="connsiteX54" fmla="*/ 617538 w 1608138"/>
                <a:gd name="connsiteY54" fmla="*/ 149225 h 1075928"/>
                <a:gd name="connsiteX55" fmla="*/ 585788 w 1608138"/>
                <a:gd name="connsiteY55" fmla="*/ 149225 h 1075928"/>
                <a:gd name="connsiteX56" fmla="*/ 550863 w 1608138"/>
                <a:gd name="connsiteY56" fmla="*/ 141288 h 1075928"/>
                <a:gd name="connsiteX57" fmla="*/ 517525 w 1608138"/>
                <a:gd name="connsiteY57" fmla="*/ 131763 h 1075928"/>
                <a:gd name="connsiteX58" fmla="*/ 479425 w 1608138"/>
                <a:gd name="connsiteY58" fmla="*/ 128588 h 1075928"/>
                <a:gd name="connsiteX59" fmla="*/ 441325 w 1608138"/>
                <a:gd name="connsiteY59" fmla="*/ 131763 h 1075928"/>
                <a:gd name="connsiteX60" fmla="*/ 360363 w 1608138"/>
                <a:gd name="connsiteY60" fmla="*/ 158750 h 1075928"/>
                <a:gd name="connsiteX61" fmla="*/ 292100 w 1608138"/>
                <a:gd name="connsiteY61" fmla="*/ 198438 h 1075928"/>
                <a:gd name="connsiteX62" fmla="*/ 231775 w 1608138"/>
                <a:gd name="connsiteY62" fmla="*/ 250825 h 1075928"/>
                <a:gd name="connsiteX63" fmla="*/ 182563 w 1608138"/>
                <a:gd name="connsiteY63" fmla="*/ 307975 h 1075928"/>
                <a:gd name="connsiteX64" fmla="*/ 141288 w 1608138"/>
                <a:gd name="connsiteY64" fmla="*/ 377825 h 1075928"/>
                <a:gd name="connsiteX65" fmla="*/ 109538 w 1608138"/>
                <a:gd name="connsiteY65" fmla="*/ 455613 h 1075928"/>
                <a:gd name="connsiteX66" fmla="*/ 98425 w 1608138"/>
                <a:gd name="connsiteY66" fmla="*/ 512763 h 1075928"/>
                <a:gd name="connsiteX67" fmla="*/ 92075 w 1608138"/>
                <a:gd name="connsiteY67" fmla="*/ 576263 h 1075928"/>
                <a:gd name="connsiteX68" fmla="*/ 95250 w 1608138"/>
                <a:gd name="connsiteY68" fmla="*/ 642938 h 1075928"/>
                <a:gd name="connsiteX69" fmla="*/ 101600 w 1608138"/>
                <a:gd name="connsiteY69" fmla="*/ 709613 h 1075928"/>
                <a:gd name="connsiteX70" fmla="*/ 109538 w 1608138"/>
                <a:gd name="connsiteY70" fmla="*/ 773113 h 1075928"/>
                <a:gd name="connsiteX71" fmla="*/ 123825 w 1608138"/>
                <a:gd name="connsiteY71" fmla="*/ 825500 h 1075928"/>
                <a:gd name="connsiteX72" fmla="*/ 161925 w 1608138"/>
                <a:gd name="connsiteY72" fmla="*/ 928688 h 1075928"/>
                <a:gd name="connsiteX73" fmla="*/ 207963 w 1608138"/>
                <a:gd name="connsiteY73" fmla="*/ 1030288 h 1075928"/>
                <a:gd name="connsiteX74" fmla="*/ 230783 w 1608138"/>
                <a:gd name="connsiteY74" fmla="*/ 1075928 h 1075928"/>
                <a:gd name="connsiteX75" fmla="*/ 119823 w 1608138"/>
                <a:gd name="connsiteY75" fmla="*/ 1075928 h 1075928"/>
                <a:gd name="connsiteX76" fmla="*/ 101600 w 1608138"/>
                <a:gd name="connsiteY76" fmla="*/ 1038225 h 1075928"/>
                <a:gd name="connsiteX77" fmla="*/ 60325 w 1608138"/>
                <a:gd name="connsiteY77" fmla="*/ 938213 h 1075928"/>
                <a:gd name="connsiteX78" fmla="*/ 28575 w 1608138"/>
                <a:gd name="connsiteY78" fmla="*/ 830263 h 1075928"/>
                <a:gd name="connsiteX79" fmla="*/ 14288 w 1608138"/>
                <a:gd name="connsiteY79" fmla="*/ 769938 h 1075928"/>
                <a:gd name="connsiteX80" fmla="*/ 6350 w 1608138"/>
                <a:gd name="connsiteY80" fmla="*/ 700088 h 1075928"/>
                <a:gd name="connsiteX81" fmla="*/ 0 w 1608138"/>
                <a:gd name="connsiteY81" fmla="*/ 628650 h 1075928"/>
                <a:gd name="connsiteX82" fmla="*/ 0 w 1608138"/>
                <a:gd name="connsiteY82" fmla="*/ 554038 h 1075928"/>
                <a:gd name="connsiteX83" fmla="*/ 9525 w 1608138"/>
                <a:gd name="connsiteY83" fmla="*/ 487363 h 1075928"/>
                <a:gd name="connsiteX84" fmla="*/ 23813 w 1608138"/>
                <a:gd name="connsiteY84" fmla="*/ 423863 h 1075928"/>
                <a:gd name="connsiteX85" fmla="*/ 52388 w 1608138"/>
                <a:gd name="connsiteY85" fmla="*/ 342900 h 1075928"/>
                <a:gd name="connsiteX86" fmla="*/ 95250 w 1608138"/>
                <a:gd name="connsiteY86" fmla="*/ 271463 h 1075928"/>
                <a:gd name="connsiteX87" fmla="*/ 144463 w 1608138"/>
                <a:gd name="connsiteY87" fmla="*/ 204788 h 1075928"/>
                <a:gd name="connsiteX88" fmla="*/ 204788 w 1608138"/>
                <a:gd name="connsiteY88" fmla="*/ 146050 h 1075928"/>
                <a:gd name="connsiteX89" fmla="*/ 271463 w 1608138"/>
                <a:gd name="connsiteY89" fmla="*/ 96838 h 1075928"/>
                <a:gd name="connsiteX90" fmla="*/ 346075 w 1608138"/>
                <a:gd name="connsiteY90" fmla="*/ 63500 h 1075928"/>
                <a:gd name="connsiteX91" fmla="*/ 395288 w 1608138"/>
                <a:gd name="connsiteY91" fmla="*/ 49213 h 1075928"/>
                <a:gd name="connsiteX92" fmla="*/ 447675 w 1608138"/>
                <a:gd name="connsiteY92" fmla="*/ 36513 h 1075928"/>
                <a:gd name="connsiteX93" fmla="*/ 500063 w 1608138"/>
                <a:gd name="connsiteY93" fmla="*/ 28575 h 1075928"/>
                <a:gd name="connsiteX94" fmla="*/ 549275 w 1608138"/>
                <a:gd name="connsiteY94" fmla="*/ 17463 h 1075928"/>
                <a:gd name="connsiteX95" fmla="*/ 595313 w 1608138"/>
                <a:gd name="connsiteY95" fmla="*/ 0 h 1075928"/>
                <a:gd name="connsiteX0" fmla="*/ 1012825 w 1608138"/>
                <a:gd name="connsiteY0" fmla="*/ 4763 h 1075928"/>
                <a:gd name="connsiteX1" fmla="*/ 1062038 w 1608138"/>
                <a:gd name="connsiteY1" fmla="*/ 4763 h 1075928"/>
                <a:gd name="connsiteX2" fmla="*/ 1108075 w 1608138"/>
                <a:gd name="connsiteY2" fmla="*/ 17463 h 1075928"/>
                <a:gd name="connsiteX3" fmla="*/ 1157288 w 1608138"/>
                <a:gd name="connsiteY3" fmla="*/ 36513 h 1075928"/>
                <a:gd name="connsiteX4" fmla="*/ 1201738 w 1608138"/>
                <a:gd name="connsiteY4" fmla="*/ 57150 h 1075928"/>
                <a:gd name="connsiteX5" fmla="*/ 1241425 w 1608138"/>
                <a:gd name="connsiteY5" fmla="*/ 74613 h 1075928"/>
                <a:gd name="connsiteX6" fmla="*/ 1301750 w 1608138"/>
                <a:gd name="connsiteY6" fmla="*/ 106363 h 1075928"/>
                <a:gd name="connsiteX7" fmla="*/ 1365250 w 1608138"/>
                <a:gd name="connsiteY7" fmla="*/ 149225 h 1075928"/>
                <a:gd name="connsiteX8" fmla="*/ 1423988 w 1608138"/>
                <a:gd name="connsiteY8" fmla="*/ 198438 h 1075928"/>
                <a:gd name="connsiteX9" fmla="*/ 1474788 w 1608138"/>
                <a:gd name="connsiteY9" fmla="*/ 258763 h 1075928"/>
                <a:gd name="connsiteX10" fmla="*/ 1520826 w 1608138"/>
                <a:gd name="connsiteY10" fmla="*/ 328613 h 1075928"/>
                <a:gd name="connsiteX11" fmla="*/ 1558926 w 1608138"/>
                <a:gd name="connsiteY11" fmla="*/ 406400 h 1075928"/>
                <a:gd name="connsiteX12" fmla="*/ 1587501 w 1608138"/>
                <a:gd name="connsiteY12" fmla="*/ 490538 h 1075928"/>
                <a:gd name="connsiteX13" fmla="*/ 1604963 w 1608138"/>
                <a:gd name="connsiteY13" fmla="*/ 579438 h 1075928"/>
                <a:gd name="connsiteX14" fmla="*/ 1608138 w 1608138"/>
                <a:gd name="connsiteY14" fmla="*/ 677863 h 1075928"/>
                <a:gd name="connsiteX15" fmla="*/ 1597026 w 1608138"/>
                <a:gd name="connsiteY15" fmla="*/ 779463 h 1075928"/>
                <a:gd name="connsiteX16" fmla="*/ 1576388 w 1608138"/>
                <a:gd name="connsiteY16" fmla="*/ 865188 h 1075928"/>
                <a:gd name="connsiteX17" fmla="*/ 1547813 w 1608138"/>
                <a:gd name="connsiteY17" fmla="*/ 942975 h 1075928"/>
                <a:gd name="connsiteX18" fmla="*/ 1516063 w 1608138"/>
                <a:gd name="connsiteY18" fmla="*/ 1017588 h 1075928"/>
                <a:gd name="connsiteX19" fmla="*/ 1486893 w 1608138"/>
                <a:gd name="connsiteY19" fmla="*/ 1075928 h 1075928"/>
                <a:gd name="connsiteX20" fmla="*/ 1381632 w 1608138"/>
                <a:gd name="connsiteY20" fmla="*/ 1075928 h 1075928"/>
                <a:gd name="connsiteX21" fmla="*/ 1495426 w 1608138"/>
                <a:gd name="connsiteY21" fmla="*/ 830263 h 1075928"/>
                <a:gd name="connsiteX22" fmla="*/ 1506538 w 1608138"/>
                <a:gd name="connsiteY22" fmla="*/ 762000 h 1075928"/>
                <a:gd name="connsiteX23" fmla="*/ 1509713 w 1608138"/>
                <a:gd name="connsiteY23" fmla="*/ 685800 h 1075928"/>
                <a:gd name="connsiteX24" fmla="*/ 1506538 w 1608138"/>
                <a:gd name="connsiteY24" fmla="*/ 608013 h 1075928"/>
                <a:gd name="connsiteX25" fmla="*/ 1495426 w 1608138"/>
                <a:gd name="connsiteY25" fmla="*/ 536575 h 1075928"/>
                <a:gd name="connsiteX26" fmla="*/ 1477963 w 1608138"/>
                <a:gd name="connsiteY26" fmla="*/ 466725 h 1075928"/>
                <a:gd name="connsiteX27" fmla="*/ 1457326 w 1608138"/>
                <a:gd name="connsiteY27" fmla="*/ 403225 h 1075928"/>
                <a:gd name="connsiteX28" fmla="*/ 1431926 w 1608138"/>
                <a:gd name="connsiteY28" fmla="*/ 354013 h 1075928"/>
                <a:gd name="connsiteX29" fmla="*/ 1389063 w 1608138"/>
                <a:gd name="connsiteY29" fmla="*/ 296863 h 1075928"/>
                <a:gd name="connsiteX30" fmla="*/ 1336675 w 1608138"/>
                <a:gd name="connsiteY30" fmla="*/ 239713 h 1075928"/>
                <a:gd name="connsiteX31" fmla="*/ 1273175 w 1608138"/>
                <a:gd name="connsiteY31" fmla="*/ 190500 h 1075928"/>
                <a:gd name="connsiteX32" fmla="*/ 1201738 w 1608138"/>
                <a:gd name="connsiteY32" fmla="*/ 149225 h 1075928"/>
                <a:gd name="connsiteX33" fmla="*/ 1125538 w 1608138"/>
                <a:gd name="connsiteY33" fmla="*/ 127000 h 1075928"/>
                <a:gd name="connsiteX34" fmla="*/ 1096963 w 1608138"/>
                <a:gd name="connsiteY34" fmla="*/ 123825 h 1075928"/>
                <a:gd name="connsiteX35" fmla="*/ 1071563 w 1608138"/>
                <a:gd name="connsiteY35" fmla="*/ 131763 h 1075928"/>
                <a:gd name="connsiteX36" fmla="*/ 1042988 w 1608138"/>
                <a:gd name="connsiteY36" fmla="*/ 138113 h 1075928"/>
                <a:gd name="connsiteX37" fmla="*/ 1012825 w 1608138"/>
                <a:gd name="connsiteY37" fmla="*/ 146050 h 1075928"/>
                <a:gd name="connsiteX38" fmla="*/ 981075 w 1608138"/>
                <a:gd name="connsiteY38" fmla="*/ 144463 h 1075928"/>
                <a:gd name="connsiteX39" fmla="*/ 966788 w 1608138"/>
                <a:gd name="connsiteY39" fmla="*/ 127000 h 1075928"/>
                <a:gd name="connsiteX40" fmla="*/ 958850 w 1608138"/>
                <a:gd name="connsiteY40" fmla="*/ 100013 h 1075928"/>
                <a:gd name="connsiteX41" fmla="*/ 955675 w 1608138"/>
                <a:gd name="connsiteY41" fmla="*/ 71438 h 1075928"/>
                <a:gd name="connsiteX42" fmla="*/ 962025 w 1608138"/>
                <a:gd name="connsiteY42" fmla="*/ 42863 h 1075928"/>
                <a:gd name="connsiteX43" fmla="*/ 1012825 w 1608138"/>
                <a:gd name="connsiteY43" fmla="*/ 4763 h 1075928"/>
                <a:gd name="connsiteX44" fmla="*/ 595313 w 1608138"/>
                <a:gd name="connsiteY44" fmla="*/ 0 h 1075928"/>
                <a:gd name="connsiteX45" fmla="*/ 638175 w 1608138"/>
                <a:gd name="connsiteY45" fmla="*/ 4763 h 1075928"/>
                <a:gd name="connsiteX46" fmla="*/ 644525 w 1608138"/>
                <a:gd name="connsiteY46" fmla="*/ 7938 h 1075928"/>
                <a:gd name="connsiteX47" fmla="*/ 649288 w 1608138"/>
                <a:gd name="connsiteY47" fmla="*/ 11113 h 1075928"/>
                <a:gd name="connsiteX48" fmla="*/ 663575 w 1608138"/>
                <a:gd name="connsiteY48" fmla="*/ 25400 h 1075928"/>
                <a:gd name="connsiteX49" fmla="*/ 676275 w 1608138"/>
                <a:gd name="connsiteY49" fmla="*/ 53975 h 1075928"/>
                <a:gd name="connsiteX50" fmla="*/ 676275 w 1608138"/>
                <a:gd name="connsiteY50" fmla="*/ 85725 h 1075928"/>
                <a:gd name="connsiteX51" fmla="*/ 666750 w 1608138"/>
                <a:gd name="connsiteY51" fmla="*/ 114300 h 1075928"/>
                <a:gd name="connsiteX52" fmla="*/ 649288 w 1608138"/>
                <a:gd name="connsiteY52" fmla="*/ 138113 h 1075928"/>
                <a:gd name="connsiteX53" fmla="*/ 617538 w 1608138"/>
                <a:gd name="connsiteY53" fmla="*/ 149225 h 1075928"/>
                <a:gd name="connsiteX54" fmla="*/ 585788 w 1608138"/>
                <a:gd name="connsiteY54" fmla="*/ 149225 h 1075928"/>
                <a:gd name="connsiteX55" fmla="*/ 550863 w 1608138"/>
                <a:gd name="connsiteY55" fmla="*/ 141288 h 1075928"/>
                <a:gd name="connsiteX56" fmla="*/ 517525 w 1608138"/>
                <a:gd name="connsiteY56" fmla="*/ 131763 h 1075928"/>
                <a:gd name="connsiteX57" fmla="*/ 479425 w 1608138"/>
                <a:gd name="connsiteY57" fmla="*/ 128588 h 1075928"/>
                <a:gd name="connsiteX58" fmla="*/ 441325 w 1608138"/>
                <a:gd name="connsiteY58" fmla="*/ 131763 h 1075928"/>
                <a:gd name="connsiteX59" fmla="*/ 360363 w 1608138"/>
                <a:gd name="connsiteY59" fmla="*/ 158750 h 1075928"/>
                <a:gd name="connsiteX60" fmla="*/ 292100 w 1608138"/>
                <a:gd name="connsiteY60" fmla="*/ 198438 h 1075928"/>
                <a:gd name="connsiteX61" fmla="*/ 231775 w 1608138"/>
                <a:gd name="connsiteY61" fmla="*/ 250825 h 1075928"/>
                <a:gd name="connsiteX62" fmla="*/ 182563 w 1608138"/>
                <a:gd name="connsiteY62" fmla="*/ 307975 h 1075928"/>
                <a:gd name="connsiteX63" fmla="*/ 141288 w 1608138"/>
                <a:gd name="connsiteY63" fmla="*/ 377825 h 1075928"/>
                <a:gd name="connsiteX64" fmla="*/ 109538 w 1608138"/>
                <a:gd name="connsiteY64" fmla="*/ 455613 h 1075928"/>
                <a:gd name="connsiteX65" fmla="*/ 98425 w 1608138"/>
                <a:gd name="connsiteY65" fmla="*/ 512763 h 1075928"/>
                <a:gd name="connsiteX66" fmla="*/ 92075 w 1608138"/>
                <a:gd name="connsiteY66" fmla="*/ 576263 h 1075928"/>
                <a:gd name="connsiteX67" fmla="*/ 95250 w 1608138"/>
                <a:gd name="connsiteY67" fmla="*/ 642938 h 1075928"/>
                <a:gd name="connsiteX68" fmla="*/ 101600 w 1608138"/>
                <a:gd name="connsiteY68" fmla="*/ 709613 h 1075928"/>
                <a:gd name="connsiteX69" fmla="*/ 109538 w 1608138"/>
                <a:gd name="connsiteY69" fmla="*/ 773113 h 1075928"/>
                <a:gd name="connsiteX70" fmla="*/ 123825 w 1608138"/>
                <a:gd name="connsiteY70" fmla="*/ 825500 h 1075928"/>
                <a:gd name="connsiteX71" fmla="*/ 161925 w 1608138"/>
                <a:gd name="connsiteY71" fmla="*/ 928688 h 1075928"/>
                <a:gd name="connsiteX72" fmla="*/ 207963 w 1608138"/>
                <a:gd name="connsiteY72" fmla="*/ 1030288 h 1075928"/>
                <a:gd name="connsiteX73" fmla="*/ 230783 w 1608138"/>
                <a:gd name="connsiteY73" fmla="*/ 1075928 h 1075928"/>
                <a:gd name="connsiteX74" fmla="*/ 119823 w 1608138"/>
                <a:gd name="connsiteY74" fmla="*/ 1075928 h 1075928"/>
                <a:gd name="connsiteX75" fmla="*/ 101600 w 1608138"/>
                <a:gd name="connsiteY75" fmla="*/ 1038225 h 1075928"/>
                <a:gd name="connsiteX76" fmla="*/ 60325 w 1608138"/>
                <a:gd name="connsiteY76" fmla="*/ 938213 h 1075928"/>
                <a:gd name="connsiteX77" fmla="*/ 28575 w 1608138"/>
                <a:gd name="connsiteY77" fmla="*/ 830263 h 1075928"/>
                <a:gd name="connsiteX78" fmla="*/ 14288 w 1608138"/>
                <a:gd name="connsiteY78" fmla="*/ 769938 h 1075928"/>
                <a:gd name="connsiteX79" fmla="*/ 6350 w 1608138"/>
                <a:gd name="connsiteY79" fmla="*/ 700088 h 1075928"/>
                <a:gd name="connsiteX80" fmla="*/ 0 w 1608138"/>
                <a:gd name="connsiteY80" fmla="*/ 628650 h 1075928"/>
                <a:gd name="connsiteX81" fmla="*/ 0 w 1608138"/>
                <a:gd name="connsiteY81" fmla="*/ 554038 h 1075928"/>
                <a:gd name="connsiteX82" fmla="*/ 9525 w 1608138"/>
                <a:gd name="connsiteY82" fmla="*/ 487363 h 1075928"/>
                <a:gd name="connsiteX83" fmla="*/ 23813 w 1608138"/>
                <a:gd name="connsiteY83" fmla="*/ 423863 h 1075928"/>
                <a:gd name="connsiteX84" fmla="*/ 52388 w 1608138"/>
                <a:gd name="connsiteY84" fmla="*/ 342900 h 1075928"/>
                <a:gd name="connsiteX85" fmla="*/ 95250 w 1608138"/>
                <a:gd name="connsiteY85" fmla="*/ 271463 h 1075928"/>
                <a:gd name="connsiteX86" fmla="*/ 144463 w 1608138"/>
                <a:gd name="connsiteY86" fmla="*/ 204788 h 1075928"/>
                <a:gd name="connsiteX87" fmla="*/ 204788 w 1608138"/>
                <a:gd name="connsiteY87" fmla="*/ 146050 h 1075928"/>
                <a:gd name="connsiteX88" fmla="*/ 271463 w 1608138"/>
                <a:gd name="connsiteY88" fmla="*/ 96838 h 1075928"/>
                <a:gd name="connsiteX89" fmla="*/ 346075 w 1608138"/>
                <a:gd name="connsiteY89" fmla="*/ 63500 h 1075928"/>
                <a:gd name="connsiteX90" fmla="*/ 395288 w 1608138"/>
                <a:gd name="connsiteY90" fmla="*/ 49213 h 1075928"/>
                <a:gd name="connsiteX91" fmla="*/ 447675 w 1608138"/>
                <a:gd name="connsiteY91" fmla="*/ 36513 h 1075928"/>
                <a:gd name="connsiteX92" fmla="*/ 500063 w 1608138"/>
                <a:gd name="connsiteY92" fmla="*/ 28575 h 1075928"/>
                <a:gd name="connsiteX93" fmla="*/ 549275 w 1608138"/>
                <a:gd name="connsiteY93" fmla="*/ 17463 h 1075928"/>
                <a:gd name="connsiteX94" fmla="*/ 595313 w 1608138"/>
                <a:gd name="connsiteY94" fmla="*/ 0 h 1075928"/>
                <a:gd name="connsiteX0" fmla="*/ 1012825 w 1608138"/>
                <a:gd name="connsiteY0" fmla="*/ 4763 h 1075928"/>
                <a:gd name="connsiteX1" fmla="*/ 1062038 w 1608138"/>
                <a:gd name="connsiteY1" fmla="*/ 4763 h 1075928"/>
                <a:gd name="connsiteX2" fmla="*/ 1108075 w 1608138"/>
                <a:gd name="connsiteY2" fmla="*/ 17463 h 1075928"/>
                <a:gd name="connsiteX3" fmla="*/ 1157288 w 1608138"/>
                <a:gd name="connsiteY3" fmla="*/ 36513 h 1075928"/>
                <a:gd name="connsiteX4" fmla="*/ 1201738 w 1608138"/>
                <a:gd name="connsiteY4" fmla="*/ 57150 h 1075928"/>
                <a:gd name="connsiteX5" fmla="*/ 1241425 w 1608138"/>
                <a:gd name="connsiteY5" fmla="*/ 74613 h 1075928"/>
                <a:gd name="connsiteX6" fmla="*/ 1301750 w 1608138"/>
                <a:gd name="connsiteY6" fmla="*/ 106363 h 1075928"/>
                <a:gd name="connsiteX7" fmla="*/ 1365250 w 1608138"/>
                <a:gd name="connsiteY7" fmla="*/ 149225 h 1075928"/>
                <a:gd name="connsiteX8" fmla="*/ 1423988 w 1608138"/>
                <a:gd name="connsiteY8" fmla="*/ 198438 h 1075928"/>
                <a:gd name="connsiteX9" fmla="*/ 1474788 w 1608138"/>
                <a:gd name="connsiteY9" fmla="*/ 258763 h 1075928"/>
                <a:gd name="connsiteX10" fmla="*/ 1520826 w 1608138"/>
                <a:gd name="connsiteY10" fmla="*/ 328613 h 1075928"/>
                <a:gd name="connsiteX11" fmla="*/ 1558926 w 1608138"/>
                <a:gd name="connsiteY11" fmla="*/ 406400 h 1075928"/>
                <a:gd name="connsiteX12" fmla="*/ 1587501 w 1608138"/>
                <a:gd name="connsiteY12" fmla="*/ 490538 h 1075928"/>
                <a:gd name="connsiteX13" fmla="*/ 1604963 w 1608138"/>
                <a:gd name="connsiteY13" fmla="*/ 579438 h 1075928"/>
                <a:gd name="connsiteX14" fmla="*/ 1608138 w 1608138"/>
                <a:gd name="connsiteY14" fmla="*/ 677863 h 1075928"/>
                <a:gd name="connsiteX15" fmla="*/ 1597026 w 1608138"/>
                <a:gd name="connsiteY15" fmla="*/ 779463 h 1075928"/>
                <a:gd name="connsiteX16" fmla="*/ 1576388 w 1608138"/>
                <a:gd name="connsiteY16" fmla="*/ 865188 h 1075928"/>
                <a:gd name="connsiteX17" fmla="*/ 1547813 w 1608138"/>
                <a:gd name="connsiteY17" fmla="*/ 942975 h 1075928"/>
                <a:gd name="connsiteX18" fmla="*/ 1516063 w 1608138"/>
                <a:gd name="connsiteY18" fmla="*/ 1017588 h 1075928"/>
                <a:gd name="connsiteX19" fmla="*/ 1486893 w 1608138"/>
                <a:gd name="connsiteY19" fmla="*/ 1075928 h 1075928"/>
                <a:gd name="connsiteX20" fmla="*/ 1381632 w 1608138"/>
                <a:gd name="connsiteY20" fmla="*/ 1075928 h 1075928"/>
                <a:gd name="connsiteX21" fmla="*/ 1495426 w 1608138"/>
                <a:gd name="connsiteY21" fmla="*/ 830263 h 1075928"/>
                <a:gd name="connsiteX22" fmla="*/ 1506538 w 1608138"/>
                <a:gd name="connsiteY22" fmla="*/ 762000 h 1075928"/>
                <a:gd name="connsiteX23" fmla="*/ 1509713 w 1608138"/>
                <a:gd name="connsiteY23" fmla="*/ 685800 h 1075928"/>
                <a:gd name="connsiteX24" fmla="*/ 1506538 w 1608138"/>
                <a:gd name="connsiteY24" fmla="*/ 608013 h 1075928"/>
                <a:gd name="connsiteX25" fmla="*/ 1495426 w 1608138"/>
                <a:gd name="connsiteY25" fmla="*/ 536575 h 1075928"/>
                <a:gd name="connsiteX26" fmla="*/ 1477963 w 1608138"/>
                <a:gd name="connsiteY26" fmla="*/ 466725 h 1075928"/>
                <a:gd name="connsiteX27" fmla="*/ 1457326 w 1608138"/>
                <a:gd name="connsiteY27" fmla="*/ 403225 h 1075928"/>
                <a:gd name="connsiteX28" fmla="*/ 1431926 w 1608138"/>
                <a:gd name="connsiteY28" fmla="*/ 354013 h 1075928"/>
                <a:gd name="connsiteX29" fmla="*/ 1389063 w 1608138"/>
                <a:gd name="connsiteY29" fmla="*/ 296863 h 1075928"/>
                <a:gd name="connsiteX30" fmla="*/ 1336675 w 1608138"/>
                <a:gd name="connsiteY30" fmla="*/ 239713 h 1075928"/>
                <a:gd name="connsiteX31" fmla="*/ 1273175 w 1608138"/>
                <a:gd name="connsiteY31" fmla="*/ 190500 h 1075928"/>
                <a:gd name="connsiteX32" fmla="*/ 1201738 w 1608138"/>
                <a:gd name="connsiteY32" fmla="*/ 149225 h 1075928"/>
                <a:gd name="connsiteX33" fmla="*/ 1125538 w 1608138"/>
                <a:gd name="connsiteY33" fmla="*/ 127000 h 1075928"/>
                <a:gd name="connsiteX34" fmla="*/ 1096963 w 1608138"/>
                <a:gd name="connsiteY34" fmla="*/ 123825 h 1075928"/>
                <a:gd name="connsiteX35" fmla="*/ 1071563 w 1608138"/>
                <a:gd name="connsiteY35" fmla="*/ 131763 h 1075928"/>
                <a:gd name="connsiteX36" fmla="*/ 1042988 w 1608138"/>
                <a:gd name="connsiteY36" fmla="*/ 138113 h 1075928"/>
                <a:gd name="connsiteX37" fmla="*/ 1012825 w 1608138"/>
                <a:gd name="connsiteY37" fmla="*/ 146050 h 1075928"/>
                <a:gd name="connsiteX38" fmla="*/ 981075 w 1608138"/>
                <a:gd name="connsiteY38" fmla="*/ 144463 h 1075928"/>
                <a:gd name="connsiteX39" fmla="*/ 966788 w 1608138"/>
                <a:gd name="connsiteY39" fmla="*/ 127000 h 1075928"/>
                <a:gd name="connsiteX40" fmla="*/ 958850 w 1608138"/>
                <a:gd name="connsiteY40" fmla="*/ 100013 h 1075928"/>
                <a:gd name="connsiteX41" fmla="*/ 955675 w 1608138"/>
                <a:gd name="connsiteY41" fmla="*/ 71438 h 1075928"/>
                <a:gd name="connsiteX42" fmla="*/ 962025 w 1608138"/>
                <a:gd name="connsiteY42" fmla="*/ 42863 h 1075928"/>
                <a:gd name="connsiteX43" fmla="*/ 1012825 w 1608138"/>
                <a:gd name="connsiteY43" fmla="*/ 4763 h 1075928"/>
                <a:gd name="connsiteX44" fmla="*/ 595313 w 1608138"/>
                <a:gd name="connsiteY44" fmla="*/ 0 h 1075928"/>
                <a:gd name="connsiteX45" fmla="*/ 638175 w 1608138"/>
                <a:gd name="connsiteY45" fmla="*/ 4763 h 1075928"/>
                <a:gd name="connsiteX46" fmla="*/ 644525 w 1608138"/>
                <a:gd name="connsiteY46" fmla="*/ 7938 h 1075928"/>
                <a:gd name="connsiteX47" fmla="*/ 663575 w 1608138"/>
                <a:gd name="connsiteY47" fmla="*/ 25400 h 1075928"/>
                <a:gd name="connsiteX48" fmla="*/ 676275 w 1608138"/>
                <a:gd name="connsiteY48" fmla="*/ 53975 h 1075928"/>
                <a:gd name="connsiteX49" fmla="*/ 676275 w 1608138"/>
                <a:gd name="connsiteY49" fmla="*/ 85725 h 1075928"/>
                <a:gd name="connsiteX50" fmla="*/ 666750 w 1608138"/>
                <a:gd name="connsiteY50" fmla="*/ 114300 h 1075928"/>
                <a:gd name="connsiteX51" fmla="*/ 649288 w 1608138"/>
                <a:gd name="connsiteY51" fmla="*/ 138113 h 1075928"/>
                <a:gd name="connsiteX52" fmla="*/ 617538 w 1608138"/>
                <a:gd name="connsiteY52" fmla="*/ 149225 h 1075928"/>
                <a:gd name="connsiteX53" fmla="*/ 585788 w 1608138"/>
                <a:gd name="connsiteY53" fmla="*/ 149225 h 1075928"/>
                <a:gd name="connsiteX54" fmla="*/ 550863 w 1608138"/>
                <a:gd name="connsiteY54" fmla="*/ 141288 h 1075928"/>
                <a:gd name="connsiteX55" fmla="*/ 517525 w 1608138"/>
                <a:gd name="connsiteY55" fmla="*/ 131763 h 1075928"/>
                <a:gd name="connsiteX56" fmla="*/ 479425 w 1608138"/>
                <a:gd name="connsiteY56" fmla="*/ 128588 h 1075928"/>
                <a:gd name="connsiteX57" fmla="*/ 441325 w 1608138"/>
                <a:gd name="connsiteY57" fmla="*/ 131763 h 1075928"/>
                <a:gd name="connsiteX58" fmla="*/ 360363 w 1608138"/>
                <a:gd name="connsiteY58" fmla="*/ 158750 h 1075928"/>
                <a:gd name="connsiteX59" fmla="*/ 292100 w 1608138"/>
                <a:gd name="connsiteY59" fmla="*/ 198438 h 1075928"/>
                <a:gd name="connsiteX60" fmla="*/ 231775 w 1608138"/>
                <a:gd name="connsiteY60" fmla="*/ 250825 h 1075928"/>
                <a:gd name="connsiteX61" fmla="*/ 182563 w 1608138"/>
                <a:gd name="connsiteY61" fmla="*/ 307975 h 1075928"/>
                <a:gd name="connsiteX62" fmla="*/ 141288 w 1608138"/>
                <a:gd name="connsiteY62" fmla="*/ 377825 h 1075928"/>
                <a:gd name="connsiteX63" fmla="*/ 109538 w 1608138"/>
                <a:gd name="connsiteY63" fmla="*/ 455613 h 1075928"/>
                <a:gd name="connsiteX64" fmla="*/ 98425 w 1608138"/>
                <a:gd name="connsiteY64" fmla="*/ 512763 h 1075928"/>
                <a:gd name="connsiteX65" fmla="*/ 92075 w 1608138"/>
                <a:gd name="connsiteY65" fmla="*/ 576263 h 1075928"/>
                <a:gd name="connsiteX66" fmla="*/ 95250 w 1608138"/>
                <a:gd name="connsiteY66" fmla="*/ 642938 h 1075928"/>
                <a:gd name="connsiteX67" fmla="*/ 101600 w 1608138"/>
                <a:gd name="connsiteY67" fmla="*/ 709613 h 1075928"/>
                <a:gd name="connsiteX68" fmla="*/ 109538 w 1608138"/>
                <a:gd name="connsiteY68" fmla="*/ 773113 h 1075928"/>
                <a:gd name="connsiteX69" fmla="*/ 123825 w 1608138"/>
                <a:gd name="connsiteY69" fmla="*/ 825500 h 1075928"/>
                <a:gd name="connsiteX70" fmla="*/ 161925 w 1608138"/>
                <a:gd name="connsiteY70" fmla="*/ 928688 h 1075928"/>
                <a:gd name="connsiteX71" fmla="*/ 207963 w 1608138"/>
                <a:gd name="connsiteY71" fmla="*/ 1030288 h 1075928"/>
                <a:gd name="connsiteX72" fmla="*/ 230783 w 1608138"/>
                <a:gd name="connsiteY72" fmla="*/ 1075928 h 1075928"/>
                <a:gd name="connsiteX73" fmla="*/ 119823 w 1608138"/>
                <a:gd name="connsiteY73" fmla="*/ 1075928 h 1075928"/>
                <a:gd name="connsiteX74" fmla="*/ 101600 w 1608138"/>
                <a:gd name="connsiteY74" fmla="*/ 1038225 h 1075928"/>
                <a:gd name="connsiteX75" fmla="*/ 60325 w 1608138"/>
                <a:gd name="connsiteY75" fmla="*/ 938213 h 1075928"/>
                <a:gd name="connsiteX76" fmla="*/ 28575 w 1608138"/>
                <a:gd name="connsiteY76" fmla="*/ 830263 h 1075928"/>
                <a:gd name="connsiteX77" fmla="*/ 14288 w 1608138"/>
                <a:gd name="connsiteY77" fmla="*/ 769938 h 1075928"/>
                <a:gd name="connsiteX78" fmla="*/ 6350 w 1608138"/>
                <a:gd name="connsiteY78" fmla="*/ 700088 h 1075928"/>
                <a:gd name="connsiteX79" fmla="*/ 0 w 1608138"/>
                <a:gd name="connsiteY79" fmla="*/ 628650 h 1075928"/>
                <a:gd name="connsiteX80" fmla="*/ 0 w 1608138"/>
                <a:gd name="connsiteY80" fmla="*/ 554038 h 1075928"/>
                <a:gd name="connsiteX81" fmla="*/ 9525 w 1608138"/>
                <a:gd name="connsiteY81" fmla="*/ 487363 h 1075928"/>
                <a:gd name="connsiteX82" fmla="*/ 23813 w 1608138"/>
                <a:gd name="connsiteY82" fmla="*/ 423863 h 1075928"/>
                <a:gd name="connsiteX83" fmla="*/ 52388 w 1608138"/>
                <a:gd name="connsiteY83" fmla="*/ 342900 h 1075928"/>
                <a:gd name="connsiteX84" fmla="*/ 95250 w 1608138"/>
                <a:gd name="connsiteY84" fmla="*/ 271463 h 1075928"/>
                <a:gd name="connsiteX85" fmla="*/ 144463 w 1608138"/>
                <a:gd name="connsiteY85" fmla="*/ 204788 h 1075928"/>
                <a:gd name="connsiteX86" fmla="*/ 204788 w 1608138"/>
                <a:gd name="connsiteY86" fmla="*/ 146050 h 1075928"/>
                <a:gd name="connsiteX87" fmla="*/ 271463 w 1608138"/>
                <a:gd name="connsiteY87" fmla="*/ 96838 h 1075928"/>
                <a:gd name="connsiteX88" fmla="*/ 346075 w 1608138"/>
                <a:gd name="connsiteY88" fmla="*/ 63500 h 1075928"/>
                <a:gd name="connsiteX89" fmla="*/ 395288 w 1608138"/>
                <a:gd name="connsiteY89" fmla="*/ 49213 h 1075928"/>
                <a:gd name="connsiteX90" fmla="*/ 447675 w 1608138"/>
                <a:gd name="connsiteY90" fmla="*/ 36513 h 1075928"/>
                <a:gd name="connsiteX91" fmla="*/ 500063 w 1608138"/>
                <a:gd name="connsiteY91" fmla="*/ 28575 h 1075928"/>
                <a:gd name="connsiteX92" fmla="*/ 549275 w 1608138"/>
                <a:gd name="connsiteY92" fmla="*/ 17463 h 1075928"/>
                <a:gd name="connsiteX93" fmla="*/ 595313 w 1608138"/>
                <a:gd name="connsiteY93" fmla="*/ 0 h 1075928"/>
                <a:gd name="connsiteX0" fmla="*/ 1012825 w 1608138"/>
                <a:gd name="connsiteY0" fmla="*/ 4763 h 1075928"/>
                <a:gd name="connsiteX1" fmla="*/ 1062038 w 1608138"/>
                <a:gd name="connsiteY1" fmla="*/ 4763 h 1075928"/>
                <a:gd name="connsiteX2" fmla="*/ 1108075 w 1608138"/>
                <a:gd name="connsiteY2" fmla="*/ 17463 h 1075928"/>
                <a:gd name="connsiteX3" fmla="*/ 1157288 w 1608138"/>
                <a:gd name="connsiteY3" fmla="*/ 36513 h 1075928"/>
                <a:gd name="connsiteX4" fmla="*/ 1201738 w 1608138"/>
                <a:gd name="connsiteY4" fmla="*/ 57150 h 1075928"/>
                <a:gd name="connsiteX5" fmla="*/ 1241425 w 1608138"/>
                <a:gd name="connsiteY5" fmla="*/ 74613 h 1075928"/>
                <a:gd name="connsiteX6" fmla="*/ 1301750 w 1608138"/>
                <a:gd name="connsiteY6" fmla="*/ 106363 h 1075928"/>
                <a:gd name="connsiteX7" fmla="*/ 1365250 w 1608138"/>
                <a:gd name="connsiteY7" fmla="*/ 149225 h 1075928"/>
                <a:gd name="connsiteX8" fmla="*/ 1423988 w 1608138"/>
                <a:gd name="connsiteY8" fmla="*/ 198438 h 1075928"/>
                <a:gd name="connsiteX9" fmla="*/ 1474788 w 1608138"/>
                <a:gd name="connsiteY9" fmla="*/ 258763 h 1075928"/>
                <a:gd name="connsiteX10" fmla="*/ 1520826 w 1608138"/>
                <a:gd name="connsiteY10" fmla="*/ 328613 h 1075928"/>
                <a:gd name="connsiteX11" fmla="*/ 1558926 w 1608138"/>
                <a:gd name="connsiteY11" fmla="*/ 406400 h 1075928"/>
                <a:gd name="connsiteX12" fmla="*/ 1587501 w 1608138"/>
                <a:gd name="connsiteY12" fmla="*/ 490538 h 1075928"/>
                <a:gd name="connsiteX13" fmla="*/ 1604963 w 1608138"/>
                <a:gd name="connsiteY13" fmla="*/ 579438 h 1075928"/>
                <a:gd name="connsiteX14" fmla="*/ 1608138 w 1608138"/>
                <a:gd name="connsiteY14" fmla="*/ 677863 h 1075928"/>
                <a:gd name="connsiteX15" fmla="*/ 1597026 w 1608138"/>
                <a:gd name="connsiteY15" fmla="*/ 779463 h 1075928"/>
                <a:gd name="connsiteX16" fmla="*/ 1576388 w 1608138"/>
                <a:gd name="connsiteY16" fmla="*/ 865188 h 1075928"/>
                <a:gd name="connsiteX17" fmla="*/ 1547813 w 1608138"/>
                <a:gd name="connsiteY17" fmla="*/ 942975 h 1075928"/>
                <a:gd name="connsiteX18" fmla="*/ 1516063 w 1608138"/>
                <a:gd name="connsiteY18" fmla="*/ 1017588 h 1075928"/>
                <a:gd name="connsiteX19" fmla="*/ 1486893 w 1608138"/>
                <a:gd name="connsiteY19" fmla="*/ 1075928 h 1075928"/>
                <a:gd name="connsiteX20" fmla="*/ 1381632 w 1608138"/>
                <a:gd name="connsiteY20" fmla="*/ 1075928 h 1075928"/>
                <a:gd name="connsiteX21" fmla="*/ 1495426 w 1608138"/>
                <a:gd name="connsiteY21" fmla="*/ 830263 h 1075928"/>
                <a:gd name="connsiteX22" fmla="*/ 1506538 w 1608138"/>
                <a:gd name="connsiteY22" fmla="*/ 762000 h 1075928"/>
                <a:gd name="connsiteX23" fmla="*/ 1509713 w 1608138"/>
                <a:gd name="connsiteY23" fmla="*/ 685800 h 1075928"/>
                <a:gd name="connsiteX24" fmla="*/ 1506538 w 1608138"/>
                <a:gd name="connsiteY24" fmla="*/ 608013 h 1075928"/>
                <a:gd name="connsiteX25" fmla="*/ 1495426 w 1608138"/>
                <a:gd name="connsiteY25" fmla="*/ 536575 h 1075928"/>
                <a:gd name="connsiteX26" fmla="*/ 1477963 w 1608138"/>
                <a:gd name="connsiteY26" fmla="*/ 466725 h 1075928"/>
                <a:gd name="connsiteX27" fmla="*/ 1457326 w 1608138"/>
                <a:gd name="connsiteY27" fmla="*/ 403225 h 1075928"/>
                <a:gd name="connsiteX28" fmla="*/ 1431926 w 1608138"/>
                <a:gd name="connsiteY28" fmla="*/ 354013 h 1075928"/>
                <a:gd name="connsiteX29" fmla="*/ 1389063 w 1608138"/>
                <a:gd name="connsiteY29" fmla="*/ 296863 h 1075928"/>
                <a:gd name="connsiteX30" fmla="*/ 1336675 w 1608138"/>
                <a:gd name="connsiteY30" fmla="*/ 239713 h 1075928"/>
                <a:gd name="connsiteX31" fmla="*/ 1273175 w 1608138"/>
                <a:gd name="connsiteY31" fmla="*/ 190500 h 1075928"/>
                <a:gd name="connsiteX32" fmla="*/ 1201738 w 1608138"/>
                <a:gd name="connsiteY32" fmla="*/ 149225 h 1075928"/>
                <a:gd name="connsiteX33" fmla="*/ 1125538 w 1608138"/>
                <a:gd name="connsiteY33" fmla="*/ 127000 h 1075928"/>
                <a:gd name="connsiteX34" fmla="*/ 1096963 w 1608138"/>
                <a:gd name="connsiteY34" fmla="*/ 123825 h 1075928"/>
                <a:gd name="connsiteX35" fmla="*/ 1071563 w 1608138"/>
                <a:gd name="connsiteY35" fmla="*/ 131763 h 1075928"/>
                <a:gd name="connsiteX36" fmla="*/ 1042988 w 1608138"/>
                <a:gd name="connsiteY36" fmla="*/ 138113 h 1075928"/>
                <a:gd name="connsiteX37" fmla="*/ 1012825 w 1608138"/>
                <a:gd name="connsiteY37" fmla="*/ 146050 h 1075928"/>
                <a:gd name="connsiteX38" fmla="*/ 981075 w 1608138"/>
                <a:gd name="connsiteY38" fmla="*/ 144463 h 1075928"/>
                <a:gd name="connsiteX39" fmla="*/ 966788 w 1608138"/>
                <a:gd name="connsiteY39" fmla="*/ 127000 h 1075928"/>
                <a:gd name="connsiteX40" fmla="*/ 958850 w 1608138"/>
                <a:gd name="connsiteY40" fmla="*/ 100013 h 1075928"/>
                <a:gd name="connsiteX41" fmla="*/ 955675 w 1608138"/>
                <a:gd name="connsiteY41" fmla="*/ 71438 h 1075928"/>
                <a:gd name="connsiteX42" fmla="*/ 962025 w 1608138"/>
                <a:gd name="connsiteY42" fmla="*/ 42863 h 1075928"/>
                <a:gd name="connsiteX43" fmla="*/ 1012825 w 1608138"/>
                <a:gd name="connsiteY43" fmla="*/ 4763 h 1075928"/>
                <a:gd name="connsiteX44" fmla="*/ 595313 w 1608138"/>
                <a:gd name="connsiteY44" fmla="*/ 0 h 1075928"/>
                <a:gd name="connsiteX45" fmla="*/ 638177 w 1608138"/>
                <a:gd name="connsiteY45" fmla="*/ 4762 h 1075928"/>
                <a:gd name="connsiteX46" fmla="*/ 644525 w 1608138"/>
                <a:gd name="connsiteY46" fmla="*/ 7938 h 1075928"/>
                <a:gd name="connsiteX47" fmla="*/ 663575 w 1608138"/>
                <a:gd name="connsiteY47" fmla="*/ 25400 h 1075928"/>
                <a:gd name="connsiteX48" fmla="*/ 676275 w 1608138"/>
                <a:gd name="connsiteY48" fmla="*/ 53975 h 1075928"/>
                <a:gd name="connsiteX49" fmla="*/ 676275 w 1608138"/>
                <a:gd name="connsiteY49" fmla="*/ 85725 h 1075928"/>
                <a:gd name="connsiteX50" fmla="*/ 666750 w 1608138"/>
                <a:gd name="connsiteY50" fmla="*/ 114300 h 1075928"/>
                <a:gd name="connsiteX51" fmla="*/ 649288 w 1608138"/>
                <a:gd name="connsiteY51" fmla="*/ 138113 h 1075928"/>
                <a:gd name="connsiteX52" fmla="*/ 617538 w 1608138"/>
                <a:gd name="connsiteY52" fmla="*/ 149225 h 1075928"/>
                <a:gd name="connsiteX53" fmla="*/ 585788 w 1608138"/>
                <a:gd name="connsiteY53" fmla="*/ 149225 h 1075928"/>
                <a:gd name="connsiteX54" fmla="*/ 550863 w 1608138"/>
                <a:gd name="connsiteY54" fmla="*/ 141288 h 1075928"/>
                <a:gd name="connsiteX55" fmla="*/ 517525 w 1608138"/>
                <a:gd name="connsiteY55" fmla="*/ 131763 h 1075928"/>
                <a:gd name="connsiteX56" fmla="*/ 479425 w 1608138"/>
                <a:gd name="connsiteY56" fmla="*/ 128588 h 1075928"/>
                <a:gd name="connsiteX57" fmla="*/ 441325 w 1608138"/>
                <a:gd name="connsiteY57" fmla="*/ 131763 h 1075928"/>
                <a:gd name="connsiteX58" fmla="*/ 360363 w 1608138"/>
                <a:gd name="connsiteY58" fmla="*/ 158750 h 1075928"/>
                <a:gd name="connsiteX59" fmla="*/ 292100 w 1608138"/>
                <a:gd name="connsiteY59" fmla="*/ 198438 h 1075928"/>
                <a:gd name="connsiteX60" fmla="*/ 231775 w 1608138"/>
                <a:gd name="connsiteY60" fmla="*/ 250825 h 1075928"/>
                <a:gd name="connsiteX61" fmla="*/ 182563 w 1608138"/>
                <a:gd name="connsiteY61" fmla="*/ 307975 h 1075928"/>
                <a:gd name="connsiteX62" fmla="*/ 141288 w 1608138"/>
                <a:gd name="connsiteY62" fmla="*/ 377825 h 1075928"/>
                <a:gd name="connsiteX63" fmla="*/ 109538 w 1608138"/>
                <a:gd name="connsiteY63" fmla="*/ 455613 h 1075928"/>
                <a:gd name="connsiteX64" fmla="*/ 98425 w 1608138"/>
                <a:gd name="connsiteY64" fmla="*/ 512763 h 1075928"/>
                <a:gd name="connsiteX65" fmla="*/ 92075 w 1608138"/>
                <a:gd name="connsiteY65" fmla="*/ 576263 h 1075928"/>
                <a:gd name="connsiteX66" fmla="*/ 95250 w 1608138"/>
                <a:gd name="connsiteY66" fmla="*/ 642938 h 1075928"/>
                <a:gd name="connsiteX67" fmla="*/ 101600 w 1608138"/>
                <a:gd name="connsiteY67" fmla="*/ 709613 h 1075928"/>
                <a:gd name="connsiteX68" fmla="*/ 109538 w 1608138"/>
                <a:gd name="connsiteY68" fmla="*/ 773113 h 1075928"/>
                <a:gd name="connsiteX69" fmla="*/ 123825 w 1608138"/>
                <a:gd name="connsiteY69" fmla="*/ 825500 h 1075928"/>
                <a:gd name="connsiteX70" fmla="*/ 161925 w 1608138"/>
                <a:gd name="connsiteY70" fmla="*/ 928688 h 1075928"/>
                <a:gd name="connsiteX71" fmla="*/ 207963 w 1608138"/>
                <a:gd name="connsiteY71" fmla="*/ 1030288 h 1075928"/>
                <a:gd name="connsiteX72" fmla="*/ 230783 w 1608138"/>
                <a:gd name="connsiteY72" fmla="*/ 1075928 h 1075928"/>
                <a:gd name="connsiteX73" fmla="*/ 119823 w 1608138"/>
                <a:gd name="connsiteY73" fmla="*/ 1075928 h 1075928"/>
                <a:gd name="connsiteX74" fmla="*/ 101600 w 1608138"/>
                <a:gd name="connsiteY74" fmla="*/ 1038225 h 1075928"/>
                <a:gd name="connsiteX75" fmla="*/ 60325 w 1608138"/>
                <a:gd name="connsiteY75" fmla="*/ 938213 h 1075928"/>
                <a:gd name="connsiteX76" fmla="*/ 28575 w 1608138"/>
                <a:gd name="connsiteY76" fmla="*/ 830263 h 1075928"/>
                <a:gd name="connsiteX77" fmla="*/ 14288 w 1608138"/>
                <a:gd name="connsiteY77" fmla="*/ 769938 h 1075928"/>
                <a:gd name="connsiteX78" fmla="*/ 6350 w 1608138"/>
                <a:gd name="connsiteY78" fmla="*/ 700088 h 1075928"/>
                <a:gd name="connsiteX79" fmla="*/ 0 w 1608138"/>
                <a:gd name="connsiteY79" fmla="*/ 628650 h 1075928"/>
                <a:gd name="connsiteX80" fmla="*/ 0 w 1608138"/>
                <a:gd name="connsiteY80" fmla="*/ 554038 h 1075928"/>
                <a:gd name="connsiteX81" fmla="*/ 9525 w 1608138"/>
                <a:gd name="connsiteY81" fmla="*/ 487363 h 1075928"/>
                <a:gd name="connsiteX82" fmla="*/ 23813 w 1608138"/>
                <a:gd name="connsiteY82" fmla="*/ 423863 h 1075928"/>
                <a:gd name="connsiteX83" fmla="*/ 52388 w 1608138"/>
                <a:gd name="connsiteY83" fmla="*/ 342900 h 1075928"/>
                <a:gd name="connsiteX84" fmla="*/ 95250 w 1608138"/>
                <a:gd name="connsiteY84" fmla="*/ 271463 h 1075928"/>
                <a:gd name="connsiteX85" fmla="*/ 144463 w 1608138"/>
                <a:gd name="connsiteY85" fmla="*/ 204788 h 1075928"/>
                <a:gd name="connsiteX86" fmla="*/ 204788 w 1608138"/>
                <a:gd name="connsiteY86" fmla="*/ 146050 h 1075928"/>
                <a:gd name="connsiteX87" fmla="*/ 271463 w 1608138"/>
                <a:gd name="connsiteY87" fmla="*/ 96838 h 1075928"/>
                <a:gd name="connsiteX88" fmla="*/ 346075 w 1608138"/>
                <a:gd name="connsiteY88" fmla="*/ 63500 h 1075928"/>
                <a:gd name="connsiteX89" fmla="*/ 395288 w 1608138"/>
                <a:gd name="connsiteY89" fmla="*/ 49213 h 1075928"/>
                <a:gd name="connsiteX90" fmla="*/ 447675 w 1608138"/>
                <a:gd name="connsiteY90" fmla="*/ 36513 h 1075928"/>
                <a:gd name="connsiteX91" fmla="*/ 500063 w 1608138"/>
                <a:gd name="connsiteY91" fmla="*/ 28575 h 1075928"/>
                <a:gd name="connsiteX92" fmla="*/ 549275 w 1608138"/>
                <a:gd name="connsiteY92" fmla="*/ 17463 h 1075928"/>
                <a:gd name="connsiteX93" fmla="*/ 595313 w 1608138"/>
                <a:gd name="connsiteY93" fmla="*/ 0 h 1075928"/>
                <a:gd name="connsiteX0" fmla="*/ 1012825 w 1608138"/>
                <a:gd name="connsiteY0" fmla="*/ 4763 h 1075928"/>
                <a:gd name="connsiteX1" fmla="*/ 1062038 w 1608138"/>
                <a:gd name="connsiteY1" fmla="*/ 4763 h 1075928"/>
                <a:gd name="connsiteX2" fmla="*/ 1108075 w 1608138"/>
                <a:gd name="connsiteY2" fmla="*/ 17463 h 1075928"/>
                <a:gd name="connsiteX3" fmla="*/ 1157288 w 1608138"/>
                <a:gd name="connsiteY3" fmla="*/ 36513 h 1075928"/>
                <a:gd name="connsiteX4" fmla="*/ 1201738 w 1608138"/>
                <a:gd name="connsiteY4" fmla="*/ 57150 h 1075928"/>
                <a:gd name="connsiteX5" fmla="*/ 1241425 w 1608138"/>
                <a:gd name="connsiteY5" fmla="*/ 74613 h 1075928"/>
                <a:gd name="connsiteX6" fmla="*/ 1301750 w 1608138"/>
                <a:gd name="connsiteY6" fmla="*/ 106363 h 1075928"/>
                <a:gd name="connsiteX7" fmla="*/ 1365250 w 1608138"/>
                <a:gd name="connsiteY7" fmla="*/ 149225 h 1075928"/>
                <a:gd name="connsiteX8" fmla="*/ 1423988 w 1608138"/>
                <a:gd name="connsiteY8" fmla="*/ 198438 h 1075928"/>
                <a:gd name="connsiteX9" fmla="*/ 1474788 w 1608138"/>
                <a:gd name="connsiteY9" fmla="*/ 258763 h 1075928"/>
                <a:gd name="connsiteX10" fmla="*/ 1520826 w 1608138"/>
                <a:gd name="connsiteY10" fmla="*/ 328613 h 1075928"/>
                <a:gd name="connsiteX11" fmla="*/ 1558926 w 1608138"/>
                <a:gd name="connsiteY11" fmla="*/ 406400 h 1075928"/>
                <a:gd name="connsiteX12" fmla="*/ 1587501 w 1608138"/>
                <a:gd name="connsiteY12" fmla="*/ 490538 h 1075928"/>
                <a:gd name="connsiteX13" fmla="*/ 1604963 w 1608138"/>
                <a:gd name="connsiteY13" fmla="*/ 579438 h 1075928"/>
                <a:gd name="connsiteX14" fmla="*/ 1608138 w 1608138"/>
                <a:gd name="connsiteY14" fmla="*/ 677863 h 1075928"/>
                <a:gd name="connsiteX15" fmla="*/ 1597026 w 1608138"/>
                <a:gd name="connsiteY15" fmla="*/ 779463 h 1075928"/>
                <a:gd name="connsiteX16" fmla="*/ 1576388 w 1608138"/>
                <a:gd name="connsiteY16" fmla="*/ 865188 h 1075928"/>
                <a:gd name="connsiteX17" fmla="*/ 1547813 w 1608138"/>
                <a:gd name="connsiteY17" fmla="*/ 942975 h 1075928"/>
                <a:gd name="connsiteX18" fmla="*/ 1516063 w 1608138"/>
                <a:gd name="connsiteY18" fmla="*/ 1017588 h 1075928"/>
                <a:gd name="connsiteX19" fmla="*/ 1486893 w 1608138"/>
                <a:gd name="connsiteY19" fmla="*/ 1075928 h 1075928"/>
                <a:gd name="connsiteX20" fmla="*/ 1381632 w 1608138"/>
                <a:gd name="connsiteY20" fmla="*/ 1075928 h 1075928"/>
                <a:gd name="connsiteX21" fmla="*/ 1495426 w 1608138"/>
                <a:gd name="connsiteY21" fmla="*/ 830263 h 1075928"/>
                <a:gd name="connsiteX22" fmla="*/ 1506538 w 1608138"/>
                <a:gd name="connsiteY22" fmla="*/ 762000 h 1075928"/>
                <a:gd name="connsiteX23" fmla="*/ 1509713 w 1608138"/>
                <a:gd name="connsiteY23" fmla="*/ 685800 h 1075928"/>
                <a:gd name="connsiteX24" fmla="*/ 1506538 w 1608138"/>
                <a:gd name="connsiteY24" fmla="*/ 608013 h 1075928"/>
                <a:gd name="connsiteX25" fmla="*/ 1495426 w 1608138"/>
                <a:gd name="connsiteY25" fmla="*/ 536575 h 1075928"/>
                <a:gd name="connsiteX26" fmla="*/ 1477963 w 1608138"/>
                <a:gd name="connsiteY26" fmla="*/ 466725 h 1075928"/>
                <a:gd name="connsiteX27" fmla="*/ 1457326 w 1608138"/>
                <a:gd name="connsiteY27" fmla="*/ 403225 h 1075928"/>
                <a:gd name="connsiteX28" fmla="*/ 1431926 w 1608138"/>
                <a:gd name="connsiteY28" fmla="*/ 354013 h 1075928"/>
                <a:gd name="connsiteX29" fmla="*/ 1389063 w 1608138"/>
                <a:gd name="connsiteY29" fmla="*/ 296863 h 1075928"/>
                <a:gd name="connsiteX30" fmla="*/ 1336675 w 1608138"/>
                <a:gd name="connsiteY30" fmla="*/ 239713 h 1075928"/>
                <a:gd name="connsiteX31" fmla="*/ 1273175 w 1608138"/>
                <a:gd name="connsiteY31" fmla="*/ 190500 h 1075928"/>
                <a:gd name="connsiteX32" fmla="*/ 1201738 w 1608138"/>
                <a:gd name="connsiteY32" fmla="*/ 149225 h 1075928"/>
                <a:gd name="connsiteX33" fmla="*/ 1125538 w 1608138"/>
                <a:gd name="connsiteY33" fmla="*/ 127000 h 1075928"/>
                <a:gd name="connsiteX34" fmla="*/ 1096963 w 1608138"/>
                <a:gd name="connsiteY34" fmla="*/ 123825 h 1075928"/>
                <a:gd name="connsiteX35" fmla="*/ 1071563 w 1608138"/>
                <a:gd name="connsiteY35" fmla="*/ 131763 h 1075928"/>
                <a:gd name="connsiteX36" fmla="*/ 1042988 w 1608138"/>
                <a:gd name="connsiteY36" fmla="*/ 138113 h 1075928"/>
                <a:gd name="connsiteX37" fmla="*/ 1012825 w 1608138"/>
                <a:gd name="connsiteY37" fmla="*/ 146050 h 1075928"/>
                <a:gd name="connsiteX38" fmla="*/ 981075 w 1608138"/>
                <a:gd name="connsiteY38" fmla="*/ 144463 h 1075928"/>
                <a:gd name="connsiteX39" fmla="*/ 966788 w 1608138"/>
                <a:gd name="connsiteY39" fmla="*/ 127000 h 1075928"/>
                <a:gd name="connsiteX40" fmla="*/ 958850 w 1608138"/>
                <a:gd name="connsiteY40" fmla="*/ 100013 h 1075928"/>
                <a:gd name="connsiteX41" fmla="*/ 955675 w 1608138"/>
                <a:gd name="connsiteY41" fmla="*/ 71438 h 1075928"/>
                <a:gd name="connsiteX42" fmla="*/ 962025 w 1608138"/>
                <a:gd name="connsiteY42" fmla="*/ 42863 h 1075928"/>
                <a:gd name="connsiteX43" fmla="*/ 1012825 w 1608138"/>
                <a:gd name="connsiteY43" fmla="*/ 4763 h 1075928"/>
                <a:gd name="connsiteX44" fmla="*/ 595313 w 1608138"/>
                <a:gd name="connsiteY44" fmla="*/ 0 h 1075928"/>
                <a:gd name="connsiteX45" fmla="*/ 638177 w 1608138"/>
                <a:gd name="connsiteY45" fmla="*/ 4762 h 1075928"/>
                <a:gd name="connsiteX46" fmla="*/ 663575 w 1608138"/>
                <a:gd name="connsiteY46" fmla="*/ 25400 h 1075928"/>
                <a:gd name="connsiteX47" fmla="*/ 676275 w 1608138"/>
                <a:gd name="connsiteY47" fmla="*/ 53975 h 1075928"/>
                <a:gd name="connsiteX48" fmla="*/ 676275 w 1608138"/>
                <a:gd name="connsiteY48" fmla="*/ 85725 h 1075928"/>
                <a:gd name="connsiteX49" fmla="*/ 666750 w 1608138"/>
                <a:gd name="connsiteY49" fmla="*/ 114300 h 1075928"/>
                <a:gd name="connsiteX50" fmla="*/ 649288 w 1608138"/>
                <a:gd name="connsiteY50" fmla="*/ 138113 h 1075928"/>
                <a:gd name="connsiteX51" fmla="*/ 617538 w 1608138"/>
                <a:gd name="connsiteY51" fmla="*/ 149225 h 1075928"/>
                <a:gd name="connsiteX52" fmla="*/ 585788 w 1608138"/>
                <a:gd name="connsiteY52" fmla="*/ 149225 h 1075928"/>
                <a:gd name="connsiteX53" fmla="*/ 550863 w 1608138"/>
                <a:gd name="connsiteY53" fmla="*/ 141288 h 1075928"/>
                <a:gd name="connsiteX54" fmla="*/ 517525 w 1608138"/>
                <a:gd name="connsiteY54" fmla="*/ 131763 h 1075928"/>
                <a:gd name="connsiteX55" fmla="*/ 479425 w 1608138"/>
                <a:gd name="connsiteY55" fmla="*/ 128588 h 1075928"/>
                <a:gd name="connsiteX56" fmla="*/ 441325 w 1608138"/>
                <a:gd name="connsiteY56" fmla="*/ 131763 h 1075928"/>
                <a:gd name="connsiteX57" fmla="*/ 360363 w 1608138"/>
                <a:gd name="connsiteY57" fmla="*/ 158750 h 1075928"/>
                <a:gd name="connsiteX58" fmla="*/ 292100 w 1608138"/>
                <a:gd name="connsiteY58" fmla="*/ 198438 h 1075928"/>
                <a:gd name="connsiteX59" fmla="*/ 231775 w 1608138"/>
                <a:gd name="connsiteY59" fmla="*/ 250825 h 1075928"/>
                <a:gd name="connsiteX60" fmla="*/ 182563 w 1608138"/>
                <a:gd name="connsiteY60" fmla="*/ 307975 h 1075928"/>
                <a:gd name="connsiteX61" fmla="*/ 141288 w 1608138"/>
                <a:gd name="connsiteY61" fmla="*/ 377825 h 1075928"/>
                <a:gd name="connsiteX62" fmla="*/ 109538 w 1608138"/>
                <a:gd name="connsiteY62" fmla="*/ 455613 h 1075928"/>
                <a:gd name="connsiteX63" fmla="*/ 98425 w 1608138"/>
                <a:gd name="connsiteY63" fmla="*/ 512763 h 1075928"/>
                <a:gd name="connsiteX64" fmla="*/ 92075 w 1608138"/>
                <a:gd name="connsiteY64" fmla="*/ 576263 h 1075928"/>
                <a:gd name="connsiteX65" fmla="*/ 95250 w 1608138"/>
                <a:gd name="connsiteY65" fmla="*/ 642938 h 1075928"/>
                <a:gd name="connsiteX66" fmla="*/ 101600 w 1608138"/>
                <a:gd name="connsiteY66" fmla="*/ 709613 h 1075928"/>
                <a:gd name="connsiteX67" fmla="*/ 109538 w 1608138"/>
                <a:gd name="connsiteY67" fmla="*/ 773113 h 1075928"/>
                <a:gd name="connsiteX68" fmla="*/ 123825 w 1608138"/>
                <a:gd name="connsiteY68" fmla="*/ 825500 h 1075928"/>
                <a:gd name="connsiteX69" fmla="*/ 161925 w 1608138"/>
                <a:gd name="connsiteY69" fmla="*/ 928688 h 1075928"/>
                <a:gd name="connsiteX70" fmla="*/ 207963 w 1608138"/>
                <a:gd name="connsiteY70" fmla="*/ 1030288 h 1075928"/>
                <a:gd name="connsiteX71" fmla="*/ 230783 w 1608138"/>
                <a:gd name="connsiteY71" fmla="*/ 1075928 h 1075928"/>
                <a:gd name="connsiteX72" fmla="*/ 119823 w 1608138"/>
                <a:gd name="connsiteY72" fmla="*/ 1075928 h 1075928"/>
                <a:gd name="connsiteX73" fmla="*/ 101600 w 1608138"/>
                <a:gd name="connsiteY73" fmla="*/ 1038225 h 1075928"/>
                <a:gd name="connsiteX74" fmla="*/ 60325 w 1608138"/>
                <a:gd name="connsiteY74" fmla="*/ 938213 h 1075928"/>
                <a:gd name="connsiteX75" fmla="*/ 28575 w 1608138"/>
                <a:gd name="connsiteY75" fmla="*/ 830263 h 1075928"/>
                <a:gd name="connsiteX76" fmla="*/ 14288 w 1608138"/>
                <a:gd name="connsiteY76" fmla="*/ 769938 h 1075928"/>
                <a:gd name="connsiteX77" fmla="*/ 6350 w 1608138"/>
                <a:gd name="connsiteY77" fmla="*/ 700088 h 1075928"/>
                <a:gd name="connsiteX78" fmla="*/ 0 w 1608138"/>
                <a:gd name="connsiteY78" fmla="*/ 628650 h 1075928"/>
                <a:gd name="connsiteX79" fmla="*/ 0 w 1608138"/>
                <a:gd name="connsiteY79" fmla="*/ 554038 h 1075928"/>
                <a:gd name="connsiteX80" fmla="*/ 9525 w 1608138"/>
                <a:gd name="connsiteY80" fmla="*/ 487363 h 1075928"/>
                <a:gd name="connsiteX81" fmla="*/ 23813 w 1608138"/>
                <a:gd name="connsiteY81" fmla="*/ 423863 h 1075928"/>
                <a:gd name="connsiteX82" fmla="*/ 52388 w 1608138"/>
                <a:gd name="connsiteY82" fmla="*/ 342900 h 1075928"/>
                <a:gd name="connsiteX83" fmla="*/ 95250 w 1608138"/>
                <a:gd name="connsiteY83" fmla="*/ 271463 h 1075928"/>
                <a:gd name="connsiteX84" fmla="*/ 144463 w 1608138"/>
                <a:gd name="connsiteY84" fmla="*/ 204788 h 1075928"/>
                <a:gd name="connsiteX85" fmla="*/ 204788 w 1608138"/>
                <a:gd name="connsiteY85" fmla="*/ 146050 h 1075928"/>
                <a:gd name="connsiteX86" fmla="*/ 271463 w 1608138"/>
                <a:gd name="connsiteY86" fmla="*/ 96838 h 1075928"/>
                <a:gd name="connsiteX87" fmla="*/ 346075 w 1608138"/>
                <a:gd name="connsiteY87" fmla="*/ 63500 h 1075928"/>
                <a:gd name="connsiteX88" fmla="*/ 395288 w 1608138"/>
                <a:gd name="connsiteY88" fmla="*/ 49213 h 1075928"/>
                <a:gd name="connsiteX89" fmla="*/ 447675 w 1608138"/>
                <a:gd name="connsiteY89" fmla="*/ 36513 h 1075928"/>
                <a:gd name="connsiteX90" fmla="*/ 500063 w 1608138"/>
                <a:gd name="connsiteY90" fmla="*/ 28575 h 1075928"/>
                <a:gd name="connsiteX91" fmla="*/ 549275 w 1608138"/>
                <a:gd name="connsiteY91" fmla="*/ 17463 h 1075928"/>
                <a:gd name="connsiteX92" fmla="*/ 595313 w 1608138"/>
                <a:gd name="connsiteY92" fmla="*/ 0 h 1075928"/>
                <a:gd name="connsiteX0" fmla="*/ 1012825 w 1608138"/>
                <a:gd name="connsiteY0" fmla="*/ 4763 h 1075928"/>
                <a:gd name="connsiteX1" fmla="*/ 1062038 w 1608138"/>
                <a:gd name="connsiteY1" fmla="*/ 4763 h 1075928"/>
                <a:gd name="connsiteX2" fmla="*/ 1108075 w 1608138"/>
                <a:gd name="connsiteY2" fmla="*/ 17463 h 1075928"/>
                <a:gd name="connsiteX3" fmla="*/ 1157288 w 1608138"/>
                <a:gd name="connsiteY3" fmla="*/ 36513 h 1075928"/>
                <a:gd name="connsiteX4" fmla="*/ 1201738 w 1608138"/>
                <a:gd name="connsiteY4" fmla="*/ 57150 h 1075928"/>
                <a:gd name="connsiteX5" fmla="*/ 1241425 w 1608138"/>
                <a:gd name="connsiteY5" fmla="*/ 74613 h 1075928"/>
                <a:gd name="connsiteX6" fmla="*/ 1301750 w 1608138"/>
                <a:gd name="connsiteY6" fmla="*/ 106363 h 1075928"/>
                <a:gd name="connsiteX7" fmla="*/ 1365250 w 1608138"/>
                <a:gd name="connsiteY7" fmla="*/ 149225 h 1075928"/>
                <a:gd name="connsiteX8" fmla="*/ 1423988 w 1608138"/>
                <a:gd name="connsiteY8" fmla="*/ 198438 h 1075928"/>
                <a:gd name="connsiteX9" fmla="*/ 1474788 w 1608138"/>
                <a:gd name="connsiteY9" fmla="*/ 258763 h 1075928"/>
                <a:gd name="connsiteX10" fmla="*/ 1520826 w 1608138"/>
                <a:gd name="connsiteY10" fmla="*/ 328613 h 1075928"/>
                <a:gd name="connsiteX11" fmla="*/ 1558926 w 1608138"/>
                <a:gd name="connsiteY11" fmla="*/ 406400 h 1075928"/>
                <a:gd name="connsiteX12" fmla="*/ 1587501 w 1608138"/>
                <a:gd name="connsiteY12" fmla="*/ 490538 h 1075928"/>
                <a:gd name="connsiteX13" fmla="*/ 1604963 w 1608138"/>
                <a:gd name="connsiteY13" fmla="*/ 579438 h 1075928"/>
                <a:gd name="connsiteX14" fmla="*/ 1608138 w 1608138"/>
                <a:gd name="connsiteY14" fmla="*/ 677863 h 1075928"/>
                <a:gd name="connsiteX15" fmla="*/ 1597026 w 1608138"/>
                <a:gd name="connsiteY15" fmla="*/ 779463 h 1075928"/>
                <a:gd name="connsiteX16" fmla="*/ 1576388 w 1608138"/>
                <a:gd name="connsiteY16" fmla="*/ 865188 h 1075928"/>
                <a:gd name="connsiteX17" fmla="*/ 1547813 w 1608138"/>
                <a:gd name="connsiteY17" fmla="*/ 942975 h 1075928"/>
                <a:gd name="connsiteX18" fmla="*/ 1516063 w 1608138"/>
                <a:gd name="connsiteY18" fmla="*/ 1017588 h 1075928"/>
                <a:gd name="connsiteX19" fmla="*/ 1486893 w 1608138"/>
                <a:gd name="connsiteY19" fmla="*/ 1075928 h 1075928"/>
                <a:gd name="connsiteX20" fmla="*/ 1381632 w 1608138"/>
                <a:gd name="connsiteY20" fmla="*/ 1075928 h 1075928"/>
                <a:gd name="connsiteX21" fmla="*/ 1495426 w 1608138"/>
                <a:gd name="connsiteY21" fmla="*/ 830263 h 1075928"/>
                <a:gd name="connsiteX22" fmla="*/ 1506538 w 1608138"/>
                <a:gd name="connsiteY22" fmla="*/ 762000 h 1075928"/>
                <a:gd name="connsiteX23" fmla="*/ 1509713 w 1608138"/>
                <a:gd name="connsiteY23" fmla="*/ 685800 h 1075928"/>
                <a:gd name="connsiteX24" fmla="*/ 1506538 w 1608138"/>
                <a:gd name="connsiteY24" fmla="*/ 608013 h 1075928"/>
                <a:gd name="connsiteX25" fmla="*/ 1495426 w 1608138"/>
                <a:gd name="connsiteY25" fmla="*/ 536575 h 1075928"/>
                <a:gd name="connsiteX26" fmla="*/ 1477963 w 1608138"/>
                <a:gd name="connsiteY26" fmla="*/ 466725 h 1075928"/>
                <a:gd name="connsiteX27" fmla="*/ 1457326 w 1608138"/>
                <a:gd name="connsiteY27" fmla="*/ 403225 h 1075928"/>
                <a:gd name="connsiteX28" fmla="*/ 1431926 w 1608138"/>
                <a:gd name="connsiteY28" fmla="*/ 354013 h 1075928"/>
                <a:gd name="connsiteX29" fmla="*/ 1389063 w 1608138"/>
                <a:gd name="connsiteY29" fmla="*/ 296863 h 1075928"/>
                <a:gd name="connsiteX30" fmla="*/ 1336675 w 1608138"/>
                <a:gd name="connsiteY30" fmla="*/ 239713 h 1075928"/>
                <a:gd name="connsiteX31" fmla="*/ 1273175 w 1608138"/>
                <a:gd name="connsiteY31" fmla="*/ 190500 h 1075928"/>
                <a:gd name="connsiteX32" fmla="*/ 1201738 w 1608138"/>
                <a:gd name="connsiteY32" fmla="*/ 149225 h 1075928"/>
                <a:gd name="connsiteX33" fmla="*/ 1125538 w 1608138"/>
                <a:gd name="connsiteY33" fmla="*/ 127000 h 1075928"/>
                <a:gd name="connsiteX34" fmla="*/ 1096963 w 1608138"/>
                <a:gd name="connsiteY34" fmla="*/ 123825 h 1075928"/>
                <a:gd name="connsiteX35" fmla="*/ 1071563 w 1608138"/>
                <a:gd name="connsiteY35" fmla="*/ 131763 h 1075928"/>
                <a:gd name="connsiteX36" fmla="*/ 1042988 w 1608138"/>
                <a:gd name="connsiteY36" fmla="*/ 138113 h 1075928"/>
                <a:gd name="connsiteX37" fmla="*/ 1012825 w 1608138"/>
                <a:gd name="connsiteY37" fmla="*/ 146050 h 1075928"/>
                <a:gd name="connsiteX38" fmla="*/ 981075 w 1608138"/>
                <a:gd name="connsiteY38" fmla="*/ 144463 h 1075928"/>
                <a:gd name="connsiteX39" fmla="*/ 966788 w 1608138"/>
                <a:gd name="connsiteY39" fmla="*/ 127000 h 1075928"/>
                <a:gd name="connsiteX40" fmla="*/ 958850 w 1608138"/>
                <a:gd name="connsiteY40" fmla="*/ 100013 h 1075928"/>
                <a:gd name="connsiteX41" fmla="*/ 955675 w 1608138"/>
                <a:gd name="connsiteY41" fmla="*/ 71438 h 1075928"/>
                <a:gd name="connsiteX42" fmla="*/ 962025 w 1608138"/>
                <a:gd name="connsiteY42" fmla="*/ 42863 h 1075928"/>
                <a:gd name="connsiteX43" fmla="*/ 1012825 w 1608138"/>
                <a:gd name="connsiteY43" fmla="*/ 4763 h 1075928"/>
                <a:gd name="connsiteX44" fmla="*/ 595313 w 1608138"/>
                <a:gd name="connsiteY44" fmla="*/ 0 h 1075928"/>
                <a:gd name="connsiteX45" fmla="*/ 638177 w 1608138"/>
                <a:gd name="connsiteY45" fmla="*/ 4762 h 1075928"/>
                <a:gd name="connsiteX46" fmla="*/ 663575 w 1608138"/>
                <a:gd name="connsiteY46" fmla="*/ 25400 h 1075928"/>
                <a:gd name="connsiteX47" fmla="*/ 676275 w 1608138"/>
                <a:gd name="connsiteY47" fmla="*/ 53975 h 1075928"/>
                <a:gd name="connsiteX48" fmla="*/ 666750 w 1608138"/>
                <a:gd name="connsiteY48" fmla="*/ 114300 h 1075928"/>
                <a:gd name="connsiteX49" fmla="*/ 649288 w 1608138"/>
                <a:gd name="connsiteY49" fmla="*/ 138113 h 1075928"/>
                <a:gd name="connsiteX50" fmla="*/ 617538 w 1608138"/>
                <a:gd name="connsiteY50" fmla="*/ 149225 h 1075928"/>
                <a:gd name="connsiteX51" fmla="*/ 585788 w 1608138"/>
                <a:gd name="connsiteY51" fmla="*/ 149225 h 1075928"/>
                <a:gd name="connsiteX52" fmla="*/ 550863 w 1608138"/>
                <a:gd name="connsiteY52" fmla="*/ 141288 h 1075928"/>
                <a:gd name="connsiteX53" fmla="*/ 517525 w 1608138"/>
                <a:gd name="connsiteY53" fmla="*/ 131763 h 1075928"/>
                <a:gd name="connsiteX54" fmla="*/ 479425 w 1608138"/>
                <a:gd name="connsiteY54" fmla="*/ 128588 h 1075928"/>
                <a:gd name="connsiteX55" fmla="*/ 441325 w 1608138"/>
                <a:gd name="connsiteY55" fmla="*/ 131763 h 1075928"/>
                <a:gd name="connsiteX56" fmla="*/ 360363 w 1608138"/>
                <a:gd name="connsiteY56" fmla="*/ 158750 h 1075928"/>
                <a:gd name="connsiteX57" fmla="*/ 292100 w 1608138"/>
                <a:gd name="connsiteY57" fmla="*/ 198438 h 1075928"/>
                <a:gd name="connsiteX58" fmla="*/ 231775 w 1608138"/>
                <a:gd name="connsiteY58" fmla="*/ 250825 h 1075928"/>
                <a:gd name="connsiteX59" fmla="*/ 182563 w 1608138"/>
                <a:gd name="connsiteY59" fmla="*/ 307975 h 1075928"/>
                <a:gd name="connsiteX60" fmla="*/ 141288 w 1608138"/>
                <a:gd name="connsiteY60" fmla="*/ 377825 h 1075928"/>
                <a:gd name="connsiteX61" fmla="*/ 109538 w 1608138"/>
                <a:gd name="connsiteY61" fmla="*/ 455613 h 1075928"/>
                <a:gd name="connsiteX62" fmla="*/ 98425 w 1608138"/>
                <a:gd name="connsiteY62" fmla="*/ 512763 h 1075928"/>
                <a:gd name="connsiteX63" fmla="*/ 92075 w 1608138"/>
                <a:gd name="connsiteY63" fmla="*/ 576263 h 1075928"/>
                <a:gd name="connsiteX64" fmla="*/ 95250 w 1608138"/>
                <a:gd name="connsiteY64" fmla="*/ 642938 h 1075928"/>
                <a:gd name="connsiteX65" fmla="*/ 101600 w 1608138"/>
                <a:gd name="connsiteY65" fmla="*/ 709613 h 1075928"/>
                <a:gd name="connsiteX66" fmla="*/ 109538 w 1608138"/>
                <a:gd name="connsiteY66" fmla="*/ 773113 h 1075928"/>
                <a:gd name="connsiteX67" fmla="*/ 123825 w 1608138"/>
                <a:gd name="connsiteY67" fmla="*/ 825500 h 1075928"/>
                <a:gd name="connsiteX68" fmla="*/ 161925 w 1608138"/>
                <a:gd name="connsiteY68" fmla="*/ 928688 h 1075928"/>
                <a:gd name="connsiteX69" fmla="*/ 207963 w 1608138"/>
                <a:gd name="connsiteY69" fmla="*/ 1030288 h 1075928"/>
                <a:gd name="connsiteX70" fmla="*/ 230783 w 1608138"/>
                <a:gd name="connsiteY70" fmla="*/ 1075928 h 1075928"/>
                <a:gd name="connsiteX71" fmla="*/ 119823 w 1608138"/>
                <a:gd name="connsiteY71" fmla="*/ 1075928 h 1075928"/>
                <a:gd name="connsiteX72" fmla="*/ 101600 w 1608138"/>
                <a:gd name="connsiteY72" fmla="*/ 1038225 h 1075928"/>
                <a:gd name="connsiteX73" fmla="*/ 60325 w 1608138"/>
                <a:gd name="connsiteY73" fmla="*/ 938213 h 1075928"/>
                <a:gd name="connsiteX74" fmla="*/ 28575 w 1608138"/>
                <a:gd name="connsiteY74" fmla="*/ 830263 h 1075928"/>
                <a:gd name="connsiteX75" fmla="*/ 14288 w 1608138"/>
                <a:gd name="connsiteY75" fmla="*/ 769938 h 1075928"/>
                <a:gd name="connsiteX76" fmla="*/ 6350 w 1608138"/>
                <a:gd name="connsiteY76" fmla="*/ 700088 h 1075928"/>
                <a:gd name="connsiteX77" fmla="*/ 0 w 1608138"/>
                <a:gd name="connsiteY77" fmla="*/ 628650 h 1075928"/>
                <a:gd name="connsiteX78" fmla="*/ 0 w 1608138"/>
                <a:gd name="connsiteY78" fmla="*/ 554038 h 1075928"/>
                <a:gd name="connsiteX79" fmla="*/ 9525 w 1608138"/>
                <a:gd name="connsiteY79" fmla="*/ 487363 h 1075928"/>
                <a:gd name="connsiteX80" fmla="*/ 23813 w 1608138"/>
                <a:gd name="connsiteY80" fmla="*/ 423863 h 1075928"/>
                <a:gd name="connsiteX81" fmla="*/ 52388 w 1608138"/>
                <a:gd name="connsiteY81" fmla="*/ 342900 h 1075928"/>
                <a:gd name="connsiteX82" fmla="*/ 95250 w 1608138"/>
                <a:gd name="connsiteY82" fmla="*/ 271463 h 1075928"/>
                <a:gd name="connsiteX83" fmla="*/ 144463 w 1608138"/>
                <a:gd name="connsiteY83" fmla="*/ 204788 h 1075928"/>
                <a:gd name="connsiteX84" fmla="*/ 204788 w 1608138"/>
                <a:gd name="connsiteY84" fmla="*/ 146050 h 1075928"/>
                <a:gd name="connsiteX85" fmla="*/ 271463 w 1608138"/>
                <a:gd name="connsiteY85" fmla="*/ 96838 h 1075928"/>
                <a:gd name="connsiteX86" fmla="*/ 346075 w 1608138"/>
                <a:gd name="connsiteY86" fmla="*/ 63500 h 1075928"/>
                <a:gd name="connsiteX87" fmla="*/ 395288 w 1608138"/>
                <a:gd name="connsiteY87" fmla="*/ 49213 h 1075928"/>
                <a:gd name="connsiteX88" fmla="*/ 447675 w 1608138"/>
                <a:gd name="connsiteY88" fmla="*/ 36513 h 1075928"/>
                <a:gd name="connsiteX89" fmla="*/ 500063 w 1608138"/>
                <a:gd name="connsiteY89" fmla="*/ 28575 h 1075928"/>
                <a:gd name="connsiteX90" fmla="*/ 549275 w 1608138"/>
                <a:gd name="connsiteY90" fmla="*/ 17463 h 1075928"/>
                <a:gd name="connsiteX91" fmla="*/ 595313 w 1608138"/>
                <a:gd name="connsiteY91" fmla="*/ 0 h 1075928"/>
                <a:gd name="connsiteX0" fmla="*/ 1012825 w 1608138"/>
                <a:gd name="connsiteY0" fmla="*/ 4763 h 1075928"/>
                <a:gd name="connsiteX1" fmla="*/ 1062038 w 1608138"/>
                <a:gd name="connsiteY1" fmla="*/ 4763 h 1075928"/>
                <a:gd name="connsiteX2" fmla="*/ 1108075 w 1608138"/>
                <a:gd name="connsiteY2" fmla="*/ 17463 h 1075928"/>
                <a:gd name="connsiteX3" fmla="*/ 1157288 w 1608138"/>
                <a:gd name="connsiteY3" fmla="*/ 36513 h 1075928"/>
                <a:gd name="connsiteX4" fmla="*/ 1201738 w 1608138"/>
                <a:gd name="connsiteY4" fmla="*/ 57150 h 1075928"/>
                <a:gd name="connsiteX5" fmla="*/ 1241425 w 1608138"/>
                <a:gd name="connsiteY5" fmla="*/ 74613 h 1075928"/>
                <a:gd name="connsiteX6" fmla="*/ 1301750 w 1608138"/>
                <a:gd name="connsiteY6" fmla="*/ 106363 h 1075928"/>
                <a:gd name="connsiteX7" fmla="*/ 1365250 w 1608138"/>
                <a:gd name="connsiteY7" fmla="*/ 149225 h 1075928"/>
                <a:gd name="connsiteX8" fmla="*/ 1423988 w 1608138"/>
                <a:gd name="connsiteY8" fmla="*/ 198438 h 1075928"/>
                <a:gd name="connsiteX9" fmla="*/ 1474788 w 1608138"/>
                <a:gd name="connsiteY9" fmla="*/ 258763 h 1075928"/>
                <a:gd name="connsiteX10" fmla="*/ 1520826 w 1608138"/>
                <a:gd name="connsiteY10" fmla="*/ 328613 h 1075928"/>
                <a:gd name="connsiteX11" fmla="*/ 1558926 w 1608138"/>
                <a:gd name="connsiteY11" fmla="*/ 406400 h 1075928"/>
                <a:gd name="connsiteX12" fmla="*/ 1587501 w 1608138"/>
                <a:gd name="connsiteY12" fmla="*/ 490538 h 1075928"/>
                <a:gd name="connsiteX13" fmla="*/ 1604963 w 1608138"/>
                <a:gd name="connsiteY13" fmla="*/ 579438 h 1075928"/>
                <a:gd name="connsiteX14" fmla="*/ 1608138 w 1608138"/>
                <a:gd name="connsiteY14" fmla="*/ 677863 h 1075928"/>
                <a:gd name="connsiteX15" fmla="*/ 1597026 w 1608138"/>
                <a:gd name="connsiteY15" fmla="*/ 779463 h 1075928"/>
                <a:gd name="connsiteX16" fmla="*/ 1576388 w 1608138"/>
                <a:gd name="connsiteY16" fmla="*/ 865188 h 1075928"/>
                <a:gd name="connsiteX17" fmla="*/ 1547813 w 1608138"/>
                <a:gd name="connsiteY17" fmla="*/ 942975 h 1075928"/>
                <a:gd name="connsiteX18" fmla="*/ 1516063 w 1608138"/>
                <a:gd name="connsiteY18" fmla="*/ 1017588 h 1075928"/>
                <a:gd name="connsiteX19" fmla="*/ 1486893 w 1608138"/>
                <a:gd name="connsiteY19" fmla="*/ 1075928 h 1075928"/>
                <a:gd name="connsiteX20" fmla="*/ 1381632 w 1608138"/>
                <a:gd name="connsiteY20" fmla="*/ 1075928 h 1075928"/>
                <a:gd name="connsiteX21" fmla="*/ 1495426 w 1608138"/>
                <a:gd name="connsiteY21" fmla="*/ 830263 h 1075928"/>
                <a:gd name="connsiteX22" fmla="*/ 1506538 w 1608138"/>
                <a:gd name="connsiteY22" fmla="*/ 762000 h 1075928"/>
                <a:gd name="connsiteX23" fmla="*/ 1509713 w 1608138"/>
                <a:gd name="connsiteY23" fmla="*/ 685800 h 1075928"/>
                <a:gd name="connsiteX24" fmla="*/ 1506538 w 1608138"/>
                <a:gd name="connsiteY24" fmla="*/ 608013 h 1075928"/>
                <a:gd name="connsiteX25" fmla="*/ 1495426 w 1608138"/>
                <a:gd name="connsiteY25" fmla="*/ 536575 h 1075928"/>
                <a:gd name="connsiteX26" fmla="*/ 1477963 w 1608138"/>
                <a:gd name="connsiteY26" fmla="*/ 466725 h 1075928"/>
                <a:gd name="connsiteX27" fmla="*/ 1457326 w 1608138"/>
                <a:gd name="connsiteY27" fmla="*/ 403225 h 1075928"/>
                <a:gd name="connsiteX28" fmla="*/ 1431926 w 1608138"/>
                <a:gd name="connsiteY28" fmla="*/ 354013 h 1075928"/>
                <a:gd name="connsiteX29" fmla="*/ 1389063 w 1608138"/>
                <a:gd name="connsiteY29" fmla="*/ 296863 h 1075928"/>
                <a:gd name="connsiteX30" fmla="*/ 1336675 w 1608138"/>
                <a:gd name="connsiteY30" fmla="*/ 239713 h 1075928"/>
                <a:gd name="connsiteX31" fmla="*/ 1273175 w 1608138"/>
                <a:gd name="connsiteY31" fmla="*/ 190500 h 1075928"/>
                <a:gd name="connsiteX32" fmla="*/ 1201738 w 1608138"/>
                <a:gd name="connsiteY32" fmla="*/ 149225 h 1075928"/>
                <a:gd name="connsiteX33" fmla="*/ 1125538 w 1608138"/>
                <a:gd name="connsiteY33" fmla="*/ 127000 h 1075928"/>
                <a:gd name="connsiteX34" fmla="*/ 1096963 w 1608138"/>
                <a:gd name="connsiteY34" fmla="*/ 123825 h 1075928"/>
                <a:gd name="connsiteX35" fmla="*/ 1071563 w 1608138"/>
                <a:gd name="connsiteY35" fmla="*/ 131763 h 1075928"/>
                <a:gd name="connsiteX36" fmla="*/ 1042988 w 1608138"/>
                <a:gd name="connsiteY36" fmla="*/ 138113 h 1075928"/>
                <a:gd name="connsiteX37" fmla="*/ 1012825 w 1608138"/>
                <a:gd name="connsiteY37" fmla="*/ 146050 h 1075928"/>
                <a:gd name="connsiteX38" fmla="*/ 981075 w 1608138"/>
                <a:gd name="connsiteY38" fmla="*/ 144463 h 1075928"/>
                <a:gd name="connsiteX39" fmla="*/ 966788 w 1608138"/>
                <a:gd name="connsiteY39" fmla="*/ 127000 h 1075928"/>
                <a:gd name="connsiteX40" fmla="*/ 958850 w 1608138"/>
                <a:gd name="connsiteY40" fmla="*/ 100013 h 1075928"/>
                <a:gd name="connsiteX41" fmla="*/ 955675 w 1608138"/>
                <a:gd name="connsiteY41" fmla="*/ 71438 h 1075928"/>
                <a:gd name="connsiteX42" fmla="*/ 962025 w 1608138"/>
                <a:gd name="connsiteY42" fmla="*/ 42863 h 1075928"/>
                <a:gd name="connsiteX43" fmla="*/ 1012825 w 1608138"/>
                <a:gd name="connsiteY43" fmla="*/ 4763 h 1075928"/>
                <a:gd name="connsiteX44" fmla="*/ 595313 w 1608138"/>
                <a:gd name="connsiteY44" fmla="*/ 0 h 1075928"/>
                <a:gd name="connsiteX45" fmla="*/ 638177 w 1608138"/>
                <a:gd name="connsiteY45" fmla="*/ 4762 h 1075928"/>
                <a:gd name="connsiteX46" fmla="*/ 676275 w 1608138"/>
                <a:gd name="connsiteY46" fmla="*/ 53975 h 1075928"/>
                <a:gd name="connsiteX47" fmla="*/ 666750 w 1608138"/>
                <a:gd name="connsiteY47" fmla="*/ 114300 h 1075928"/>
                <a:gd name="connsiteX48" fmla="*/ 649288 w 1608138"/>
                <a:gd name="connsiteY48" fmla="*/ 138113 h 1075928"/>
                <a:gd name="connsiteX49" fmla="*/ 617538 w 1608138"/>
                <a:gd name="connsiteY49" fmla="*/ 149225 h 1075928"/>
                <a:gd name="connsiteX50" fmla="*/ 585788 w 1608138"/>
                <a:gd name="connsiteY50" fmla="*/ 149225 h 1075928"/>
                <a:gd name="connsiteX51" fmla="*/ 550863 w 1608138"/>
                <a:gd name="connsiteY51" fmla="*/ 141288 h 1075928"/>
                <a:gd name="connsiteX52" fmla="*/ 517525 w 1608138"/>
                <a:gd name="connsiteY52" fmla="*/ 131763 h 1075928"/>
                <a:gd name="connsiteX53" fmla="*/ 479425 w 1608138"/>
                <a:gd name="connsiteY53" fmla="*/ 128588 h 1075928"/>
                <a:gd name="connsiteX54" fmla="*/ 441325 w 1608138"/>
                <a:gd name="connsiteY54" fmla="*/ 131763 h 1075928"/>
                <a:gd name="connsiteX55" fmla="*/ 360363 w 1608138"/>
                <a:gd name="connsiteY55" fmla="*/ 158750 h 1075928"/>
                <a:gd name="connsiteX56" fmla="*/ 292100 w 1608138"/>
                <a:gd name="connsiteY56" fmla="*/ 198438 h 1075928"/>
                <a:gd name="connsiteX57" fmla="*/ 231775 w 1608138"/>
                <a:gd name="connsiteY57" fmla="*/ 250825 h 1075928"/>
                <a:gd name="connsiteX58" fmla="*/ 182563 w 1608138"/>
                <a:gd name="connsiteY58" fmla="*/ 307975 h 1075928"/>
                <a:gd name="connsiteX59" fmla="*/ 141288 w 1608138"/>
                <a:gd name="connsiteY59" fmla="*/ 377825 h 1075928"/>
                <a:gd name="connsiteX60" fmla="*/ 109538 w 1608138"/>
                <a:gd name="connsiteY60" fmla="*/ 455613 h 1075928"/>
                <a:gd name="connsiteX61" fmla="*/ 98425 w 1608138"/>
                <a:gd name="connsiteY61" fmla="*/ 512763 h 1075928"/>
                <a:gd name="connsiteX62" fmla="*/ 92075 w 1608138"/>
                <a:gd name="connsiteY62" fmla="*/ 576263 h 1075928"/>
                <a:gd name="connsiteX63" fmla="*/ 95250 w 1608138"/>
                <a:gd name="connsiteY63" fmla="*/ 642938 h 1075928"/>
                <a:gd name="connsiteX64" fmla="*/ 101600 w 1608138"/>
                <a:gd name="connsiteY64" fmla="*/ 709613 h 1075928"/>
                <a:gd name="connsiteX65" fmla="*/ 109538 w 1608138"/>
                <a:gd name="connsiteY65" fmla="*/ 773113 h 1075928"/>
                <a:gd name="connsiteX66" fmla="*/ 123825 w 1608138"/>
                <a:gd name="connsiteY66" fmla="*/ 825500 h 1075928"/>
                <a:gd name="connsiteX67" fmla="*/ 161925 w 1608138"/>
                <a:gd name="connsiteY67" fmla="*/ 928688 h 1075928"/>
                <a:gd name="connsiteX68" fmla="*/ 207963 w 1608138"/>
                <a:gd name="connsiteY68" fmla="*/ 1030288 h 1075928"/>
                <a:gd name="connsiteX69" fmla="*/ 230783 w 1608138"/>
                <a:gd name="connsiteY69" fmla="*/ 1075928 h 1075928"/>
                <a:gd name="connsiteX70" fmla="*/ 119823 w 1608138"/>
                <a:gd name="connsiteY70" fmla="*/ 1075928 h 1075928"/>
                <a:gd name="connsiteX71" fmla="*/ 101600 w 1608138"/>
                <a:gd name="connsiteY71" fmla="*/ 1038225 h 1075928"/>
                <a:gd name="connsiteX72" fmla="*/ 60325 w 1608138"/>
                <a:gd name="connsiteY72" fmla="*/ 938213 h 1075928"/>
                <a:gd name="connsiteX73" fmla="*/ 28575 w 1608138"/>
                <a:gd name="connsiteY73" fmla="*/ 830263 h 1075928"/>
                <a:gd name="connsiteX74" fmla="*/ 14288 w 1608138"/>
                <a:gd name="connsiteY74" fmla="*/ 769938 h 1075928"/>
                <a:gd name="connsiteX75" fmla="*/ 6350 w 1608138"/>
                <a:gd name="connsiteY75" fmla="*/ 700088 h 1075928"/>
                <a:gd name="connsiteX76" fmla="*/ 0 w 1608138"/>
                <a:gd name="connsiteY76" fmla="*/ 628650 h 1075928"/>
                <a:gd name="connsiteX77" fmla="*/ 0 w 1608138"/>
                <a:gd name="connsiteY77" fmla="*/ 554038 h 1075928"/>
                <a:gd name="connsiteX78" fmla="*/ 9525 w 1608138"/>
                <a:gd name="connsiteY78" fmla="*/ 487363 h 1075928"/>
                <a:gd name="connsiteX79" fmla="*/ 23813 w 1608138"/>
                <a:gd name="connsiteY79" fmla="*/ 423863 h 1075928"/>
                <a:gd name="connsiteX80" fmla="*/ 52388 w 1608138"/>
                <a:gd name="connsiteY80" fmla="*/ 342900 h 1075928"/>
                <a:gd name="connsiteX81" fmla="*/ 95250 w 1608138"/>
                <a:gd name="connsiteY81" fmla="*/ 271463 h 1075928"/>
                <a:gd name="connsiteX82" fmla="*/ 144463 w 1608138"/>
                <a:gd name="connsiteY82" fmla="*/ 204788 h 1075928"/>
                <a:gd name="connsiteX83" fmla="*/ 204788 w 1608138"/>
                <a:gd name="connsiteY83" fmla="*/ 146050 h 1075928"/>
                <a:gd name="connsiteX84" fmla="*/ 271463 w 1608138"/>
                <a:gd name="connsiteY84" fmla="*/ 96838 h 1075928"/>
                <a:gd name="connsiteX85" fmla="*/ 346075 w 1608138"/>
                <a:gd name="connsiteY85" fmla="*/ 63500 h 1075928"/>
                <a:gd name="connsiteX86" fmla="*/ 395288 w 1608138"/>
                <a:gd name="connsiteY86" fmla="*/ 49213 h 1075928"/>
                <a:gd name="connsiteX87" fmla="*/ 447675 w 1608138"/>
                <a:gd name="connsiteY87" fmla="*/ 36513 h 1075928"/>
                <a:gd name="connsiteX88" fmla="*/ 500063 w 1608138"/>
                <a:gd name="connsiteY88" fmla="*/ 28575 h 1075928"/>
                <a:gd name="connsiteX89" fmla="*/ 549275 w 1608138"/>
                <a:gd name="connsiteY89" fmla="*/ 17463 h 1075928"/>
                <a:gd name="connsiteX90" fmla="*/ 595313 w 1608138"/>
                <a:gd name="connsiteY90" fmla="*/ 0 h 1075928"/>
                <a:gd name="connsiteX0" fmla="*/ 1012825 w 1608138"/>
                <a:gd name="connsiteY0" fmla="*/ 4763 h 1075928"/>
                <a:gd name="connsiteX1" fmla="*/ 1062038 w 1608138"/>
                <a:gd name="connsiteY1" fmla="*/ 4763 h 1075928"/>
                <a:gd name="connsiteX2" fmla="*/ 1108075 w 1608138"/>
                <a:gd name="connsiteY2" fmla="*/ 17463 h 1075928"/>
                <a:gd name="connsiteX3" fmla="*/ 1157288 w 1608138"/>
                <a:gd name="connsiteY3" fmla="*/ 36513 h 1075928"/>
                <a:gd name="connsiteX4" fmla="*/ 1201738 w 1608138"/>
                <a:gd name="connsiteY4" fmla="*/ 57150 h 1075928"/>
                <a:gd name="connsiteX5" fmla="*/ 1241425 w 1608138"/>
                <a:gd name="connsiteY5" fmla="*/ 74613 h 1075928"/>
                <a:gd name="connsiteX6" fmla="*/ 1301750 w 1608138"/>
                <a:gd name="connsiteY6" fmla="*/ 106363 h 1075928"/>
                <a:gd name="connsiteX7" fmla="*/ 1365250 w 1608138"/>
                <a:gd name="connsiteY7" fmla="*/ 149225 h 1075928"/>
                <a:gd name="connsiteX8" fmla="*/ 1423988 w 1608138"/>
                <a:gd name="connsiteY8" fmla="*/ 198438 h 1075928"/>
                <a:gd name="connsiteX9" fmla="*/ 1474788 w 1608138"/>
                <a:gd name="connsiteY9" fmla="*/ 258763 h 1075928"/>
                <a:gd name="connsiteX10" fmla="*/ 1520826 w 1608138"/>
                <a:gd name="connsiteY10" fmla="*/ 328613 h 1075928"/>
                <a:gd name="connsiteX11" fmla="*/ 1558926 w 1608138"/>
                <a:gd name="connsiteY11" fmla="*/ 406400 h 1075928"/>
                <a:gd name="connsiteX12" fmla="*/ 1587501 w 1608138"/>
                <a:gd name="connsiteY12" fmla="*/ 490538 h 1075928"/>
                <a:gd name="connsiteX13" fmla="*/ 1604963 w 1608138"/>
                <a:gd name="connsiteY13" fmla="*/ 579438 h 1075928"/>
                <a:gd name="connsiteX14" fmla="*/ 1608138 w 1608138"/>
                <a:gd name="connsiteY14" fmla="*/ 677863 h 1075928"/>
                <a:gd name="connsiteX15" fmla="*/ 1597026 w 1608138"/>
                <a:gd name="connsiteY15" fmla="*/ 779463 h 1075928"/>
                <a:gd name="connsiteX16" fmla="*/ 1576388 w 1608138"/>
                <a:gd name="connsiteY16" fmla="*/ 865188 h 1075928"/>
                <a:gd name="connsiteX17" fmla="*/ 1547813 w 1608138"/>
                <a:gd name="connsiteY17" fmla="*/ 942975 h 1075928"/>
                <a:gd name="connsiteX18" fmla="*/ 1516063 w 1608138"/>
                <a:gd name="connsiteY18" fmla="*/ 1017588 h 1075928"/>
                <a:gd name="connsiteX19" fmla="*/ 1486893 w 1608138"/>
                <a:gd name="connsiteY19" fmla="*/ 1075928 h 1075928"/>
                <a:gd name="connsiteX20" fmla="*/ 1381632 w 1608138"/>
                <a:gd name="connsiteY20" fmla="*/ 1075928 h 1075928"/>
                <a:gd name="connsiteX21" fmla="*/ 1495426 w 1608138"/>
                <a:gd name="connsiteY21" fmla="*/ 830263 h 1075928"/>
                <a:gd name="connsiteX22" fmla="*/ 1506538 w 1608138"/>
                <a:gd name="connsiteY22" fmla="*/ 762000 h 1075928"/>
                <a:gd name="connsiteX23" fmla="*/ 1509713 w 1608138"/>
                <a:gd name="connsiteY23" fmla="*/ 685800 h 1075928"/>
                <a:gd name="connsiteX24" fmla="*/ 1506538 w 1608138"/>
                <a:gd name="connsiteY24" fmla="*/ 608013 h 1075928"/>
                <a:gd name="connsiteX25" fmla="*/ 1495426 w 1608138"/>
                <a:gd name="connsiteY25" fmla="*/ 536575 h 1075928"/>
                <a:gd name="connsiteX26" fmla="*/ 1477963 w 1608138"/>
                <a:gd name="connsiteY26" fmla="*/ 466725 h 1075928"/>
                <a:gd name="connsiteX27" fmla="*/ 1457326 w 1608138"/>
                <a:gd name="connsiteY27" fmla="*/ 403225 h 1075928"/>
                <a:gd name="connsiteX28" fmla="*/ 1431926 w 1608138"/>
                <a:gd name="connsiteY28" fmla="*/ 354013 h 1075928"/>
                <a:gd name="connsiteX29" fmla="*/ 1389063 w 1608138"/>
                <a:gd name="connsiteY29" fmla="*/ 296863 h 1075928"/>
                <a:gd name="connsiteX30" fmla="*/ 1336675 w 1608138"/>
                <a:gd name="connsiteY30" fmla="*/ 239713 h 1075928"/>
                <a:gd name="connsiteX31" fmla="*/ 1273175 w 1608138"/>
                <a:gd name="connsiteY31" fmla="*/ 190500 h 1075928"/>
                <a:gd name="connsiteX32" fmla="*/ 1201738 w 1608138"/>
                <a:gd name="connsiteY32" fmla="*/ 149225 h 1075928"/>
                <a:gd name="connsiteX33" fmla="*/ 1125538 w 1608138"/>
                <a:gd name="connsiteY33" fmla="*/ 127000 h 1075928"/>
                <a:gd name="connsiteX34" fmla="*/ 1096963 w 1608138"/>
                <a:gd name="connsiteY34" fmla="*/ 123825 h 1075928"/>
                <a:gd name="connsiteX35" fmla="*/ 1071563 w 1608138"/>
                <a:gd name="connsiteY35" fmla="*/ 131763 h 1075928"/>
                <a:gd name="connsiteX36" fmla="*/ 1042988 w 1608138"/>
                <a:gd name="connsiteY36" fmla="*/ 138113 h 1075928"/>
                <a:gd name="connsiteX37" fmla="*/ 1012825 w 1608138"/>
                <a:gd name="connsiteY37" fmla="*/ 146050 h 1075928"/>
                <a:gd name="connsiteX38" fmla="*/ 981075 w 1608138"/>
                <a:gd name="connsiteY38" fmla="*/ 144463 h 1075928"/>
                <a:gd name="connsiteX39" fmla="*/ 966788 w 1608138"/>
                <a:gd name="connsiteY39" fmla="*/ 127000 h 1075928"/>
                <a:gd name="connsiteX40" fmla="*/ 958850 w 1608138"/>
                <a:gd name="connsiteY40" fmla="*/ 100013 h 1075928"/>
                <a:gd name="connsiteX41" fmla="*/ 955675 w 1608138"/>
                <a:gd name="connsiteY41" fmla="*/ 71438 h 1075928"/>
                <a:gd name="connsiteX42" fmla="*/ 962025 w 1608138"/>
                <a:gd name="connsiteY42" fmla="*/ 42863 h 1075928"/>
                <a:gd name="connsiteX43" fmla="*/ 1012825 w 1608138"/>
                <a:gd name="connsiteY43" fmla="*/ 4763 h 1075928"/>
                <a:gd name="connsiteX44" fmla="*/ 595313 w 1608138"/>
                <a:gd name="connsiteY44" fmla="*/ 0 h 1075928"/>
                <a:gd name="connsiteX45" fmla="*/ 638177 w 1608138"/>
                <a:gd name="connsiteY45" fmla="*/ 4762 h 1075928"/>
                <a:gd name="connsiteX46" fmla="*/ 676275 w 1608138"/>
                <a:gd name="connsiteY46" fmla="*/ 53975 h 1075928"/>
                <a:gd name="connsiteX47" fmla="*/ 666750 w 1608138"/>
                <a:gd name="connsiteY47" fmla="*/ 114300 h 1075928"/>
                <a:gd name="connsiteX48" fmla="*/ 649288 w 1608138"/>
                <a:gd name="connsiteY48" fmla="*/ 138113 h 1075928"/>
                <a:gd name="connsiteX49" fmla="*/ 617538 w 1608138"/>
                <a:gd name="connsiteY49" fmla="*/ 149225 h 1075928"/>
                <a:gd name="connsiteX50" fmla="*/ 585788 w 1608138"/>
                <a:gd name="connsiteY50" fmla="*/ 149225 h 1075928"/>
                <a:gd name="connsiteX51" fmla="*/ 550863 w 1608138"/>
                <a:gd name="connsiteY51" fmla="*/ 141288 h 1075928"/>
                <a:gd name="connsiteX52" fmla="*/ 517525 w 1608138"/>
                <a:gd name="connsiteY52" fmla="*/ 131763 h 1075928"/>
                <a:gd name="connsiteX53" fmla="*/ 479425 w 1608138"/>
                <a:gd name="connsiteY53" fmla="*/ 128588 h 1075928"/>
                <a:gd name="connsiteX54" fmla="*/ 441325 w 1608138"/>
                <a:gd name="connsiteY54" fmla="*/ 131763 h 1075928"/>
                <a:gd name="connsiteX55" fmla="*/ 360363 w 1608138"/>
                <a:gd name="connsiteY55" fmla="*/ 158750 h 1075928"/>
                <a:gd name="connsiteX56" fmla="*/ 292100 w 1608138"/>
                <a:gd name="connsiteY56" fmla="*/ 198438 h 1075928"/>
                <a:gd name="connsiteX57" fmla="*/ 231775 w 1608138"/>
                <a:gd name="connsiteY57" fmla="*/ 250825 h 1075928"/>
                <a:gd name="connsiteX58" fmla="*/ 182563 w 1608138"/>
                <a:gd name="connsiteY58" fmla="*/ 307975 h 1075928"/>
                <a:gd name="connsiteX59" fmla="*/ 141288 w 1608138"/>
                <a:gd name="connsiteY59" fmla="*/ 377825 h 1075928"/>
                <a:gd name="connsiteX60" fmla="*/ 109538 w 1608138"/>
                <a:gd name="connsiteY60" fmla="*/ 455613 h 1075928"/>
                <a:gd name="connsiteX61" fmla="*/ 98425 w 1608138"/>
                <a:gd name="connsiteY61" fmla="*/ 512763 h 1075928"/>
                <a:gd name="connsiteX62" fmla="*/ 92075 w 1608138"/>
                <a:gd name="connsiteY62" fmla="*/ 576263 h 1075928"/>
                <a:gd name="connsiteX63" fmla="*/ 95250 w 1608138"/>
                <a:gd name="connsiteY63" fmla="*/ 642938 h 1075928"/>
                <a:gd name="connsiteX64" fmla="*/ 101600 w 1608138"/>
                <a:gd name="connsiteY64" fmla="*/ 709613 h 1075928"/>
                <a:gd name="connsiteX65" fmla="*/ 109538 w 1608138"/>
                <a:gd name="connsiteY65" fmla="*/ 773113 h 1075928"/>
                <a:gd name="connsiteX66" fmla="*/ 123825 w 1608138"/>
                <a:gd name="connsiteY66" fmla="*/ 825500 h 1075928"/>
                <a:gd name="connsiteX67" fmla="*/ 161925 w 1608138"/>
                <a:gd name="connsiteY67" fmla="*/ 928688 h 1075928"/>
                <a:gd name="connsiteX68" fmla="*/ 207963 w 1608138"/>
                <a:gd name="connsiteY68" fmla="*/ 1030288 h 1075928"/>
                <a:gd name="connsiteX69" fmla="*/ 230783 w 1608138"/>
                <a:gd name="connsiteY69" fmla="*/ 1075928 h 1075928"/>
                <a:gd name="connsiteX70" fmla="*/ 119823 w 1608138"/>
                <a:gd name="connsiteY70" fmla="*/ 1075928 h 1075928"/>
                <a:gd name="connsiteX71" fmla="*/ 101600 w 1608138"/>
                <a:gd name="connsiteY71" fmla="*/ 1038225 h 1075928"/>
                <a:gd name="connsiteX72" fmla="*/ 60325 w 1608138"/>
                <a:gd name="connsiteY72" fmla="*/ 938213 h 1075928"/>
                <a:gd name="connsiteX73" fmla="*/ 28575 w 1608138"/>
                <a:gd name="connsiteY73" fmla="*/ 830263 h 1075928"/>
                <a:gd name="connsiteX74" fmla="*/ 14288 w 1608138"/>
                <a:gd name="connsiteY74" fmla="*/ 769938 h 1075928"/>
                <a:gd name="connsiteX75" fmla="*/ 6350 w 1608138"/>
                <a:gd name="connsiteY75" fmla="*/ 700088 h 1075928"/>
                <a:gd name="connsiteX76" fmla="*/ 0 w 1608138"/>
                <a:gd name="connsiteY76" fmla="*/ 628650 h 1075928"/>
                <a:gd name="connsiteX77" fmla="*/ 0 w 1608138"/>
                <a:gd name="connsiteY77" fmla="*/ 554038 h 1075928"/>
                <a:gd name="connsiteX78" fmla="*/ 9525 w 1608138"/>
                <a:gd name="connsiteY78" fmla="*/ 487363 h 1075928"/>
                <a:gd name="connsiteX79" fmla="*/ 23813 w 1608138"/>
                <a:gd name="connsiteY79" fmla="*/ 423863 h 1075928"/>
                <a:gd name="connsiteX80" fmla="*/ 52388 w 1608138"/>
                <a:gd name="connsiteY80" fmla="*/ 342900 h 1075928"/>
                <a:gd name="connsiteX81" fmla="*/ 95250 w 1608138"/>
                <a:gd name="connsiteY81" fmla="*/ 271463 h 1075928"/>
                <a:gd name="connsiteX82" fmla="*/ 144463 w 1608138"/>
                <a:gd name="connsiteY82" fmla="*/ 204788 h 1075928"/>
                <a:gd name="connsiteX83" fmla="*/ 204788 w 1608138"/>
                <a:gd name="connsiteY83" fmla="*/ 146050 h 1075928"/>
                <a:gd name="connsiteX84" fmla="*/ 271463 w 1608138"/>
                <a:gd name="connsiteY84" fmla="*/ 96838 h 1075928"/>
                <a:gd name="connsiteX85" fmla="*/ 346075 w 1608138"/>
                <a:gd name="connsiteY85" fmla="*/ 63500 h 1075928"/>
                <a:gd name="connsiteX86" fmla="*/ 395288 w 1608138"/>
                <a:gd name="connsiteY86" fmla="*/ 49213 h 1075928"/>
                <a:gd name="connsiteX87" fmla="*/ 447675 w 1608138"/>
                <a:gd name="connsiteY87" fmla="*/ 36513 h 1075928"/>
                <a:gd name="connsiteX88" fmla="*/ 500063 w 1608138"/>
                <a:gd name="connsiteY88" fmla="*/ 28575 h 1075928"/>
                <a:gd name="connsiteX89" fmla="*/ 549275 w 1608138"/>
                <a:gd name="connsiteY89" fmla="*/ 17463 h 1075928"/>
                <a:gd name="connsiteX90" fmla="*/ 595313 w 1608138"/>
                <a:gd name="connsiteY90" fmla="*/ 0 h 1075928"/>
                <a:gd name="connsiteX0" fmla="*/ 1012825 w 1608138"/>
                <a:gd name="connsiteY0" fmla="*/ 4763 h 1075928"/>
                <a:gd name="connsiteX1" fmla="*/ 1062038 w 1608138"/>
                <a:gd name="connsiteY1" fmla="*/ 4763 h 1075928"/>
                <a:gd name="connsiteX2" fmla="*/ 1108075 w 1608138"/>
                <a:gd name="connsiteY2" fmla="*/ 17463 h 1075928"/>
                <a:gd name="connsiteX3" fmla="*/ 1157288 w 1608138"/>
                <a:gd name="connsiteY3" fmla="*/ 36513 h 1075928"/>
                <a:gd name="connsiteX4" fmla="*/ 1201738 w 1608138"/>
                <a:gd name="connsiteY4" fmla="*/ 57150 h 1075928"/>
                <a:gd name="connsiteX5" fmla="*/ 1241425 w 1608138"/>
                <a:gd name="connsiteY5" fmla="*/ 74613 h 1075928"/>
                <a:gd name="connsiteX6" fmla="*/ 1301750 w 1608138"/>
                <a:gd name="connsiteY6" fmla="*/ 106363 h 1075928"/>
                <a:gd name="connsiteX7" fmla="*/ 1365250 w 1608138"/>
                <a:gd name="connsiteY7" fmla="*/ 149225 h 1075928"/>
                <a:gd name="connsiteX8" fmla="*/ 1423988 w 1608138"/>
                <a:gd name="connsiteY8" fmla="*/ 198438 h 1075928"/>
                <a:gd name="connsiteX9" fmla="*/ 1474788 w 1608138"/>
                <a:gd name="connsiteY9" fmla="*/ 258763 h 1075928"/>
                <a:gd name="connsiteX10" fmla="*/ 1520826 w 1608138"/>
                <a:gd name="connsiteY10" fmla="*/ 328613 h 1075928"/>
                <a:gd name="connsiteX11" fmla="*/ 1558926 w 1608138"/>
                <a:gd name="connsiteY11" fmla="*/ 406400 h 1075928"/>
                <a:gd name="connsiteX12" fmla="*/ 1587501 w 1608138"/>
                <a:gd name="connsiteY12" fmla="*/ 490538 h 1075928"/>
                <a:gd name="connsiteX13" fmla="*/ 1604963 w 1608138"/>
                <a:gd name="connsiteY13" fmla="*/ 579438 h 1075928"/>
                <a:gd name="connsiteX14" fmla="*/ 1608138 w 1608138"/>
                <a:gd name="connsiteY14" fmla="*/ 677863 h 1075928"/>
                <a:gd name="connsiteX15" fmla="*/ 1597026 w 1608138"/>
                <a:gd name="connsiteY15" fmla="*/ 779463 h 1075928"/>
                <a:gd name="connsiteX16" fmla="*/ 1576388 w 1608138"/>
                <a:gd name="connsiteY16" fmla="*/ 865188 h 1075928"/>
                <a:gd name="connsiteX17" fmla="*/ 1547813 w 1608138"/>
                <a:gd name="connsiteY17" fmla="*/ 942975 h 1075928"/>
                <a:gd name="connsiteX18" fmla="*/ 1516063 w 1608138"/>
                <a:gd name="connsiteY18" fmla="*/ 1017588 h 1075928"/>
                <a:gd name="connsiteX19" fmla="*/ 1486893 w 1608138"/>
                <a:gd name="connsiteY19" fmla="*/ 1075928 h 1075928"/>
                <a:gd name="connsiteX20" fmla="*/ 1381632 w 1608138"/>
                <a:gd name="connsiteY20" fmla="*/ 1075928 h 1075928"/>
                <a:gd name="connsiteX21" fmla="*/ 1495426 w 1608138"/>
                <a:gd name="connsiteY21" fmla="*/ 830263 h 1075928"/>
                <a:gd name="connsiteX22" fmla="*/ 1506538 w 1608138"/>
                <a:gd name="connsiteY22" fmla="*/ 762000 h 1075928"/>
                <a:gd name="connsiteX23" fmla="*/ 1509713 w 1608138"/>
                <a:gd name="connsiteY23" fmla="*/ 685800 h 1075928"/>
                <a:gd name="connsiteX24" fmla="*/ 1506538 w 1608138"/>
                <a:gd name="connsiteY24" fmla="*/ 608013 h 1075928"/>
                <a:gd name="connsiteX25" fmla="*/ 1495426 w 1608138"/>
                <a:gd name="connsiteY25" fmla="*/ 536575 h 1075928"/>
                <a:gd name="connsiteX26" fmla="*/ 1477963 w 1608138"/>
                <a:gd name="connsiteY26" fmla="*/ 466725 h 1075928"/>
                <a:gd name="connsiteX27" fmla="*/ 1457326 w 1608138"/>
                <a:gd name="connsiteY27" fmla="*/ 403225 h 1075928"/>
                <a:gd name="connsiteX28" fmla="*/ 1431926 w 1608138"/>
                <a:gd name="connsiteY28" fmla="*/ 354013 h 1075928"/>
                <a:gd name="connsiteX29" fmla="*/ 1389063 w 1608138"/>
                <a:gd name="connsiteY29" fmla="*/ 296863 h 1075928"/>
                <a:gd name="connsiteX30" fmla="*/ 1336675 w 1608138"/>
                <a:gd name="connsiteY30" fmla="*/ 239713 h 1075928"/>
                <a:gd name="connsiteX31" fmla="*/ 1273175 w 1608138"/>
                <a:gd name="connsiteY31" fmla="*/ 190500 h 1075928"/>
                <a:gd name="connsiteX32" fmla="*/ 1201738 w 1608138"/>
                <a:gd name="connsiteY32" fmla="*/ 149225 h 1075928"/>
                <a:gd name="connsiteX33" fmla="*/ 1125538 w 1608138"/>
                <a:gd name="connsiteY33" fmla="*/ 127000 h 1075928"/>
                <a:gd name="connsiteX34" fmla="*/ 1096963 w 1608138"/>
                <a:gd name="connsiteY34" fmla="*/ 123825 h 1075928"/>
                <a:gd name="connsiteX35" fmla="*/ 1071563 w 1608138"/>
                <a:gd name="connsiteY35" fmla="*/ 131763 h 1075928"/>
                <a:gd name="connsiteX36" fmla="*/ 1042988 w 1608138"/>
                <a:gd name="connsiteY36" fmla="*/ 138113 h 1075928"/>
                <a:gd name="connsiteX37" fmla="*/ 1012825 w 1608138"/>
                <a:gd name="connsiteY37" fmla="*/ 146050 h 1075928"/>
                <a:gd name="connsiteX38" fmla="*/ 981075 w 1608138"/>
                <a:gd name="connsiteY38" fmla="*/ 144463 h 1075928"/>
                <a:gd name="connsiteX39" fmla="*/ 966788 w 1608138"/>
                <a:gd name="connsiteY39" fmla="*/ 127000 h 1075928"/>
                <a:gd name="connsiteX40" fmla="*/ 958850 w 1608138"/>
                <a:gd name="connsiteY40" fmla="*/ 100013 h 1075928"/>
                <a:gd name="connsiteX41" fmla="*/ 955675 w 1608138"/>
                <a:gd name="connsiteY41" fmla="*/ 71438 h 1075928"/>
                <a:gd name="connsiteX42" fmla="*/ 962025 w 1608138"/>
                <a:gd name="connsiteY42" fmla="*/ 42863 h 1075928"/>
                <a:gd name="connsiteX43" fmla="*/ 1012825 w 1608138"/>
                <a:gd name="connsiteY43" fmla="*/ 4763 h 1075928"/>
                <a:gd name="connsiteX44" fmla="*/ 595313 w 1608138"/>
                <a:gd name="connsiteY44" fmla="*/ 0 h 1075928"/>
                <a:gd name="connsiteX45" fmla="*/ 638177 w 1608138"/>
                <a:gd name="connsiteY45" fmla="*/ 4762 h 1075928"/>
                <a:gd name="connsiteX46" fmla="*/ 676275 w 1608138"/>
                <a:gd name="connsiteY46" fmla="*/ 53975 h 1075928"/>
                <a:gd name="connsiteX47" fmla="*/ 666750 w 1608138"/>
                <a:gd name="connsiteY47" fmla="*/ 114300 h 1075928"/>
                <a:gd name="connsiteX48" fmla="*/ 649288 w 1608138"/>
                <a:gd name="connsiteY48" fmla="*/ 138113 h 1075928"/>
                <a:gd name="connsiteX49" fmla="*/ 617538 w 1608138"/>
                <a:gd name="connsiteY49" fmla="*/ 149225 h 1075928"/>
                <a:gd name="connsiteX50" fmla="*/ 585788 w 1608138"/>
                <a:gd name="connsiteY50" fmla="*/ 149225 h 1075928"/>
                <a:gd name="connsiteX51" fmla="*/ 550863 w 1608138"/>
                <a:gd name="connsiteY51" fmla="*/ 141288 h 1075928"/>
                <a:gd name="connsiteX52" fmla="*/ 517525 w 1608138"/>
                <a:gd name="connsiteY52" fmla="*/ 131763 h 1075928"/>
                <a:gd name="connsiteX53" fmla="*/ 479425 w 1608138"/>
                <a:gd name="connsiteY53" fmla="*/ 128588 h 1075928"/>
                <a:gd name="connsiteX54" fmla="*/ 441325 w 1608138"/>
                <a:gd name="connsiteY54" fmla="*/ 131763 h 1075928"/>
                <a:gd name="connsiteX55" fmla="*/ 360363 w 1608138"/>
                <a:gd name="connsiteY55" fmla="*/ 158750 h 1075928"/>
                <a:gd name="connsiteX56" fmla="*/ 292100 w 1608138"/>
                <a:gd name="connsiteY56" fmla="*/ 198438 h 1075928"/>
                <a:gd name="connsiteX57" fmla="*/ 231775 w 1608138"/>
                <a:gd name="connsiteY57" fmla="*/ 250825 h 1075928"/>
                <a:gd name="connsiteX58" fmla="*/ 182563 w 1608138"/>
                <a:gd name="connsiteY58" fmla="*/ 307975 h 1075928"/>
                <a:gd name="connsiteX59" fmla="*/ 141288 w 1608138"/>
                <a:gd name="connsiteY59" fmla="*/ 377825 h 1075928"/>
                <a:gd name="connsiteX60" fmla="*/ 109538 w 1608138"/>
                <a:gd name="connsiteY60" fmla="*/ 455613 h 1075928"/>
                <a:gd name="connsiteX61" fmla="*/ 98425 w 1608138"/>
                <a:gd name="connsiteY61" fmla="*/ 512763 h 1075928"/>
                <a:gd name="connsiteX62" fmla="*/ 92075 w 1608138"/>
                <a:gd name="connsiteY62" fmla="*/ 576263 h 1075928"/>
                <a:gd name="connsiteX63" fmla="*/ 95250 w 1608138"/>
                <a:gd name="connsiteY63" fmla="*/ 642938 h 1075928"/>
                <a:gd name="connsiteX64" fmla="*/ 101600 w 1608138"/>
                <a:gd name="connsiteY64" fmla="*/ 709613 h 1075928"/>
                <a:gd name="connsiteX65" fmla="*/ 109538 w 1608138"/>
                <a:gd name="connsiteY65" fmla="*/ 773113 h 1075928"/>
                <a:gd name="connsiteX66" fmla="*/ 123825 w 1608138"/>
                <a:gd name="connsiteY66" fmla="*/ 825500 h 1075928"/>
                <a:gd name="connsiteX67" fmla="*/ 161925 w 1608138"/>
                <a:gd name="connsiteY67" fmla="*/ 928688 h 1075928"/>
                <a:gd name="connsiteX68" fmla="*/ 207963 w 1608138"/>
                <a:gd name="connsiteY68" fmla="*/ 1030288 h 1075928"/>
                <a:gd name="connsiteX69" fmla="*/ 230783 w 1608138"/>
                <a:gd name="connsiteY69" fmla="*/ 1075928 h 1075928"/>
                <a:gd name="connsiteX70" fmla="*/ 119823 w 1608138"/>
                <a:gd name="connsiteY70" fmla="*/ 1075928 h 1075928"/>
                <a:gd name="connsiteX71" fmla="*/ 101600 w 1608138"/>
                <a:gd name="connsiteY71" fmla="*/ 1038225 h 1075928"/>
                <a:gd name="connsiteX72" fmla="*/ 60325 w 1608138"/>
                <a:gd name="connsiteY72" fmla="*/ 938213 h 1075928"/>
                <a:gd name="connsiteX73" fmla="*/ 28575 w 1608138"/>
                <a:gd name="connsiteY73" fmla="*/ 830263 h 1075928"/>
                <a:gd name="connsiteX74" fmla="*/ 14288 w 1608138"/>
                <a:gd name="connsiteY74" fmla="*/ 769938 h 1075928"/>
                <a:gd name="connsiteX75" fmla="*/ 6350 w 1608138"/>
                <a:gd name="connsiteY75" fmla="*/ 700088 h 1075928"/>
                <a:gd name="connsiteX76" fmla="*/ 0 w 1608138"/>
                <a:gd name="connsiteY76" fmla="*/ 628650 h 1075928"/>
                <a:gd name="connsiteX77" fmla="*/ 0 w 1608138"/>
                <a:gd name="connsiteY77" fmla="*/ 554038 h 1075928"/>
                <a:gd name="connsiteX78" fmla="*/ 9525 w 1608138"/>
                <a:gd name="connsiteY78" fmla="*/ 487363 h 1075928"/>
                <a:gd name="connsiteX79" fmla="*/ 23813 w 1608138"/>
                <a:gd name="connsiteY79" fmla="*/ 423863 h 1075928"/>
                <a:gd name="connsiteX80" fmla="*/ 52388 w 1608138"/>
                <a:gd name="connsiteY80" fmla="*/ 342900 h 1075928"/>
                <a:gd name="connsiteX81" fmla="*/ 95250 w 1608138"/>
                <a:gd name="connsiteY81" fmla="*/ 271463 h 1075928"/>
                <a:gd name="connsiteX82" fmla="*/ 144463 w 1608138"/>
                <a:gd name="connsiteY82" fmla="*/ 204788 h 1075928"/>
                <a:gd name="connsiteX83" fmla="*/ 204788 w 1608138"/>
                <a:gd name="connsiteY83" fmla="*/ 146050 h 1075928"/>
                <a:gd name="connsiteX84" fmla="*/ 271463 w 1608138"/>
                <a:gd name="connsiteY84" fmla="*/ 96838 h 1075928"/>
                <a:gd name="connsiteX85" fmla="*/ 346075 w 1608138"/>
                <a:gd name="connsiteY85" fmla="*/ 63500 h 1075928"/>
                <a:gd name="connsiteX86" fmla="*/ 395288 w 1608138"/>
                <a:gd name="connsiteY86" fmla="*/ 49213 h 1075928"/>
                <a:gd name="connsiteX87" fmla="*/ 447675 w 1608138"/>
                <a:gd name="connsiteY87" fmla="*/ 36513 h 1075928"/>
                <a:gd name="connsiteX88" fmla="*/ 500063 w 1608138"/>
                <a:gd name="connsiteY88" fmla="*/ 28575 h 1075928"/>
                <a:gd name="connsiteX89" fmla="*/ 549275 w 1608138"/>
                <a:gd name="connsiteY89" fmla="*/ 17463 h 1075928"/>
                <a:gd name="connsiteX90" fmla="*/ 595313 w 1608138"/>
                <a:gd name="connsiteY90" fmla="*/ 0 h 1075928"/>
                <a:gd name="connsiteX0" fmla="*/ 1012825 w 1608138"/>
                <a:gd name="connsiteY0" fmla="*/ 4763 h 1075928"/>
                <a:gd name="connsiteX1" fmla="*/ 1062038 w 1608138"/>
                <a:gd name="connsiteY1" fmla="*/ 4763 h 1075928"/>
                <a:gd name="connsiteX2" fmla="*/ 1108075 w 1608138"/>
                <a:gd name="connsiteY2" fmla="*/ 17463 h 1075928"/>
                <a:gd name="connsiteX3" fmla="*/ 1157288 w 1608138"/>
                <a:gd name="connsiteY3" fmla="*/ 36513 h 1075928"/>
                <a:gd name="connsiteX4" fmla="*/ 1201738 w 1608138"/>
                <a:gd name="connsiteY4" fmla="*/ 57150 h 1075928"/>
                <a:gd name="connsiteX5" fmla="*/ 1241425 w 1608138"/>
                <a:gd name="connsiteY5" fmla="*/ 74613 h 1075928"/>
                <a:gd name="connsiteX6" fmla="*/ 1301750 w 1608138"/>
                <a:gd name="connsiteY6" fmla="*/ 106363 h 1075928"/>
                <a:gd name="connsiteX7" fmla="*/ 1365250 w 1608138"/>
                <a:gd name="connsiteY7" fmla="*/ 149225 h 1075928"/>
                <a:gd name="connsiteX8" fmla="*/ 1423988 w 1608138"/>
                <a:gd name="connsiteY8" fmla="*/ 198438 h 1075928"/>
                <a:gd name="connsiteX9" fmla="*/ 1474788 w 1608138"/>
                <a:gd name="connsiteY9" fmla="*/ 258763 h 1075928"/>
                <a:gd name="connsiteX10" fmla="*/ 1520826 w 1608138"/>
                <a:gd name="connsiteY10" fmla="*/ 328613 h 1075928"/>
                <a:gd name="connsiteX11" fmla="*/ 1558926 w 1608138"/>
                <a:gd name="connsiteY11" fmla="*/ 406400 h 1075928"/>
                <a:gd name="connsiteX12" fmla="*/ 1587501 w 1608138"/>
                <a:gd name="connsiteY12" fmla="*/ 490538 h 1075928"/>
                <a:gd name="connsiteX13" fmla="*/ 1604963 w 1608138"/>
                <a:gd name="connsiteY13" fmla="*/ 579438 h 1075928"/>
                <a:gd name="connsiteX14" fmla="*/ 1608138 w 1608138"/>
                <a:gd name="connsiteY14" fmla="*/ 677863 h 1075928"/>
                <a:gd name="connsiteX15" fmla="*/ 1597026 w 1608138"/>
                <a:gd name="connsiteY15" fmla="*/ 779463 h 1075928"/>
                <a:gd name="connsiteX16" fmla="*/ 1576388 w 1608138"/>
                <a:gd name="connsiteY16" fmla="*/ 865188 h 1075928"/>
                <a:gd name="connsiteX17" fmla="*/ 1547813 w 1608138"/>
                <a:gd name="connsiteY17" fmla="*/ 942975 h 1075928"/>
                <a:gd name="connsiteX18" fmla="*/ 1516063 w 1608138"/>
                <a:gd name="connsiteY18" fmla="*/ 1017588 h 1075928"/>
                <a:gd name="connsiteX19" fmla="*/ 1486893 w 1608138"/>
                <a:gd name="connsiteY19" fmla="*/ 1075928 h 1075928"/>
                <a:gd name="connsiteX20" fmla="*/ 1381632 w 1608138"/>
                <a:gd name="connsiteY20" fmla="*/ 1075928 h 1075928"/>
                <a:gd name="connsiteX21" fmla="*/ 1495426 w 1608138"/>
                <a:gd name="connsiteY21" fmla="*/ 830263 h 1075928"/>
                <a:gd name="connsiteX22" fmla="*/ 1506538 w 1608138"/>
                <a:gd name="connsiteY22" fmla="*/ 762000 h 1075928"/>
                <a:gd name="connsiteX23" fmla="*/ 1509713 w 1608138"/>
                <a:gd name="connsiteY23" fmla="*/ 685800 h 1075928"/>
                <a:gd name="connsiteX24" fmla="*/ 1506538 w 1608138"/>
                <a:gd name="connsiteY24" fmla="*/ 608013 h 1075928"/>
                <a:gd name="connsiteX25" fmla="*/ 1495426 w 1608138"/>
                <a:gd name="connsiteY25" fmla="*/ 536575 h 1075928"/>
                <a:gd name="connsiteX26" fmla="*/ 1477963 w 1608138"/>
                <a:gd name="connsiteY26" fmla="*/ 466725 h 1075928"/>
                <a:gd name="connsiteX27" fmla="*/ 1457326 w 1608138"/>
                <a:gd name="connsiteY27" fmla="*/ 403225 h 1075928"/>
                <a:gd name="connsiteX28" fmla="*/ 1431926 w 1608138"/>
                <a:gd name="connsiteY28" fmla="*/ 354013 h 1075928"/>
                <a:gd name="connsiteX29" fmla="*/ 1389063 w 1608138"/>
                <a:gd name="connsiteY29" fmla="*/ 296863 h 1075928"/>
                <a:gd name="connsiteX30" fmla="*/ 1336675 w 1608138"/>
                <a:gd name="connsiteY30" fmla="*/ 239713 h 1075928"/>
                <a:gd name="connsiteX31" fmla="*/ 1273175 w 1608138"/>
                <a:gd name="connsiteY31" fmla="*/ 190500 h 1075928"/>
                <a:gd name="connsiteX32" fmla="*/ 1201738 w 1608138"/>
                <a:gd name="connsiteY32" fmla="*/ 149225 h 1075928"/>
                <a:gd name="connsiteX33" fmla="*/ 1125538 w 1608138"/>
                <a:gd name="connsiteY33" fmla="*/ 127000 h 1075928"/>
                <a:gd name="connsiteX34" fmla="*/ 1096963 w 1608138"/>
                <a:gd name="connsiteY34" fmla="*/ 123825 h 1075928"/>
                <a:gd name="connsiteX35" fmla="*/ 1071563 w 1608138"/>
                <a:gd name="connsiteY35" fmla="*/ 131763 h 1075928"/>
                <a:gd name="connsiteX36" fmla="*/ 1042988 w 1608138"/>
                <a:gd name="connsiteY36" fmla="*/ 138113 h 1075928"/>
                <a:gd name="connsiteX37" fmla="*/ 1012825 w 1608138"/>
                <a:gd name="connsiteY37" fmla="*/ 146050 h 1075928"/>
                <a:gd name="connsiteX38" fmla="*/ 981075 w 1608138"/>
                <a:gd name="connsiteY38" fmla="*/ 144463 h 1075928"/>
                <a:gd name="connsiteX39" fmla="*/ 966788 w 1608138"/>
                <a:gd name="connsiteY39" fmla="*/ 127000 h 1075928"/>
                <a:gd name="connsiteX40" fmla="*/ 958850 w 1608138"/>
                <a:gd name="connsiteY40" fmla="*/ 100013 h 1075928"/>
                <a:gd name="connsiteX41" fmla="*/ 955675 w 1608138"/>
                <a:gd name="connsiteY41" fmla="*/ 71438 h 1075928"/>
                <a:gd name="connsiteX42" fmla="*/ 962025 w 1608138"/>
                <a:gd name="connsiteY42" fmla="*/ 42863 h 1075928"/>
                <a:gd name="connsiteX43" fmla="*/ 1012825 w 1608138"/>
                <a:gd name="connsiteY43" fmla="*/ 4763 h 1075928"/>
                <a:gd name="connsiteX44" fmla="*/ 595313 w 1608138"/>
                <a:gd name="connsiteY44" fmla="*/ 0 h 1075928"/>
                <a:gd name="connsiteX45" fmla="*/ 638177 w 1608138"/>
                <a:gd name="connsiteY45" fmla="*/ 4762 h 1075928"/>
                <a:gd name="connsiteX46" fmla="*/ 676275 w 1608138"/>
                <a:gd name="connsiteY46" fmla="*/ 53975 h 1075928"/>
                <a:gd name="connsiteX47" fmla="*/ 649288 w 1608138"/>
                <a:gd name="connsiteY47" fmla="*/ 138113 h 1075928"/>
                <a:gd name="connsiteX48" fmla="*/ 617538 w 1608138"/>
                <a:gd name="connsiteY48" fmla="*/ 149225 h 1075928"/>
                <a:gd name="connsiteX49" fmla="*/ 585788 w 1608138"/>
                <a:gd name="connsiteY49" fmla="*/ 149225 h 1075928"/>
                <a:gd name="connsiteX50" fmla="*/ 550863 w 1608138"/>
                <a:gd name="connsiteY50" fmla="*/ 141288 h 1075928"/>
                <a:gd name="connsiteX51" fmla="*/ 517525 w 1608138"/>
                <a:gd name="connsiteY51" fmla="*/ 131763 h 1075928"/>
                <a:gd name="connsiteX52" fmla="*/ 479425 w 1608138"/>
                <a:gd name="connsiteY52" fmla="*/ 128588 h 1075928"/>
                <a:gd name="connsiteX53" fmla="*/ 441325 w 1608138"/>
                <a:gd name="connsiteY53" fmla="*/ 131763 h 1075928"/>
                <a:gd name="connsiteX54" fmla="*/ 360363 w 1608138"/>
                <a:gd name="connsiteY54" fmla="*/ 158750 h 1075928"/>
                <a:gd name="connsiteX55" fmla="*/ 292100 w 1608138"/>
                <a:gd name="connsiteY55" fmla="*/ 198438 h 1075928"/>
                <a:gd name="connsiteX56" fmla="*/ 231775 w 1608138"/>
                <a:gd name="connsiteY56" fmla="*/ 250825 h 1075928"/>
                <a:gd name="connsiteX57" fmla="*/ 182563 w 1608138"/>
                <a:gd name="connsiteY57" fmla="*/ 307975 h 1075928"/>
                <a:gd name="connsiteX58" fmla="*/ 141288 w 1608138"/>
                <a:gd name="connsiteY58" fmla="*/ 377825 h 1075928"/>
                <a:gd name="connsiteX59" fmla="*/ 109538 w 1608138"/>
                <a:gd name="connsiteY59" fmla="*/ 455613 h 1075928"/>
                <a:gd name="connsiteX60" fmla="*/ 98425 w 1608138"/>
                <a:gd name="connsiteY60" fmla="*/ 512763 h 1075928"/>
                <a:gd name="connsiteX61" fmla="*/ 92075 w 1608138"/>
                <a:gd name="connsiteY61" fmla="*/ 576263 h 1075928"/>
                <a:gd name="connsiteX62" fmla="*/ 95250 w 1608138"/>
                <a:gd name="connsiteY62" fmla="*/ 642938 h 1075928"/>
                <a:gd name="connsiteX63" fmla="*/ 101600 w 1608138"/>
                <a:gd name="connsiteY63" fmla="*/ 709613 h 1075928"/>
                <a:gd name="connsiteX64" fmla="*/ 109538 w 1608138"/>
                <a:gd name="connsiteY64" fmla="*/ 773113 h 1075928"/>
                <a:gd name="connsiteX65" fmla="*/ 123825 w 1608138"/>
                <a:gd name="connsiteY65" fmla="*/ 825500 h 1075928"/>
                <a:gd name="connsiteX66" fmla="*/ 161925 w 1608138"/>
                <a:gd name="connsiteY66" fmla="*/ 928688 h 1075928"/>
                <a:gd name="connsiteX67" fmla="*/ 207963 w 1608138"/>
                <a:gd name="connsiteY67" fmla="*/ 1030288 h 1075928"/>
                <a:gd name="connsiteX68" fmla="*/ 230783 w 1608138"/>
                <a:gd name="connsiteY68" fmla="*/ 1075928 h 1075928"/>
                <a:gd name="connsiteX69" fmla="*/ 119823 w 1608138"/>
                <a:gd name="connsiteY69" fmla="*/ 1075928 h 1075928"/>
                <a:gd name="connsiteX70" fmla="*/ 101600 w 1608138"/>
                <a:gd name="connsiteY70" fmla="*/ 1038225 h 1075928"/>
                <a:gd name="connsiteX71" fmla="*/ 60325 w 1608138"/>
                <a:gd name="connsiteY71" fmla="*/ 938213 h 1075928"/>
                <a:gd name="connsiteX72" fmla="*/ 28575 w 1608138"/>
                <a:gd name="connsiteY72" fmla="*/ 830263 h 1075928"/>
                <a:gd name="connsiteX73" fmla="*/ 14288 w 1608138"/>
                <a:gd name="connsiteY73" fmla="*/ 769938 h 1075928"/>
                <a:gd name="connsiteX74" fmla="*/ 6350 w 1608138"/>
                <a:gd name="connsiteY74" fmla="*/ 700088 h 1075928"/>
                <a:gd name="connsiteX75" fmla="*/ 0 w 1608138"/>
                <a:gd name="connsiteY75" fmla="*/ 628650 h 1075928"/>
                <a:gd name="connsiteX76" fmla="*/ 0 w 1608138"/>
                <a:gd name="connsiteY76" fmla="*/ 554038 h 1075928"/>
                <a:gd name="connsiteX77" fmla="*/ 9525 w 1608138"/>
                <a:gd name="connsiteY77" fmla="*/ 487363 h 1075928"/>
                <a:gd name="connsiteX78" fmla="*/ 23813 w 1608138"/>
                <a:gd name="connsiteY78" fmla="*/ 423863 h 1075928"/>
                <a:gd name="connsiteX79" fmla="*/ 52388 w 1608138"/>
                <a:gd name="connsiteY79" fmla="*/ 342900 h 1075928"/>
                <a:gd name="connsiteX80" fmla="*/ 95250 w 1608138"/>
                <a:gd name="connsiteY80" fmla="*/ 271463 h 1075928"/>
                <a:gd name="connsiteX81" fmla="*/ 144463 w 1608138"/>
                <a:gd name="connsiteY81" fmla="*/ 204788 h 1075928"/>
                <a:gd name="connsiteX82" fmla="*/ 204788 w 1608138"/>
                <a:gd name="connsiteY82" fmla="*/ 146050 h 1075928"/>
                <a:gd name="connsiteX83" fmla="*/ 271463 w 1608138"/>
                <a:gd name="connsiteY83" fmla="*/ 96838 h 1075928"/>
                <a:gd name="connsiteX84" fmla="*/ 346075 w 1608138"/>
                <a:gd name="connsiteY84" fmla="*/ 63500 h 1075928"/>
                <a:gd name="connsiteX85" fmla="*/ 395288 w 1608138"/>
                <a:gd name="connsiteY85" fmla="*/ 49213 h 1075928"/>
                <a:gd name="connsiteX86" fmla="*/ 447675 w 1608138"/>
                <a:gd name="connsiteY86" fmla="*/ 36513 h 1075928"/>
                <a:gd name="connsiteX87" fmla="*/ 500063 w 1608138"/>
                <a:gd name="connsiteY87" fmla="*/ 28575 h 1075928"/>
                <a:gd name="connsiteX88" fmla="*/ 549275 w 1608138"/>
                <a:gd name="connsiteY88" fmla="*/ 17463 h 1075928"/>
                <a:gd name="connsiteX89" fmla="*/ 595313 w 1608138"/>
                <a:gd name="connsiteY89" fmla="*/ 0 h 1075928"/>
                <a:gd name="connsiteX0" fmla="*/ 1012825 w 1608138"/>
                <a:gd name="connsiteY0" fmla="*/ 4763 h 1075928"/>
                <a:gd name="connsiteX1" fmla="*/ 1062038 w 1608138"/>
                <a:gd name="connsiteY1" fmla="*/ 4763 h 1075928"/>
                <a:gd name="connsiteX2" fmla="*/ 1108075 w 1608138"/>
                <a:gd name="connsiteY2" fmla="*/ 17463 h 1075928"/>
                <a:gd name="connsiteX3" fmla="*/ 1157288 w 1608138"/>
                <a:gd name="connsiteY3" fmla="*/ 36513 h 1075928"/>
                <a:gd name="connsiteX4" fmla="*/ 1201738 w 1608138"/>
                <a:gd name="connsiteY4" fmla="*/ 57150 h 1075928"/>
                <a:gd name="connsiteX5" fmla="*/ 1241425 w 1608138"/>
                <a:gd name="connsiteY5" fmla="*/ 74613 h 1075928"/>
                <a:gd name="connsiteX6" fmla="*/ 1301750 w 1608138"/>
                <a:gd name="connsiteY6" fmla="*/ 106363 h 1075928"/>
                <a:gd name="connsiteX7" fmla="*/ 1365250 w 1608138"/>
                <a:gd name="connsiteY7" fmla="*/ 149225 h 1075928"/>
                <a:gd name="connsiteX8" fmla="*/ 1423988 w 1608138"/>
                <a:gd name="connsiteY8" fmla="*/ 198438 h 1075928"/>
                <a:gd name="connsiteX9" fmla="*/ 1474788 w 1608138"/>
                <a:gd name="connsiteY9" fmla="*/ 258763 h 1075928"/>
                <a:gd name="connsiteX10" fmla="*/ 1520826 w 1608138"/>
                <a:gd name="connsiteY10" fmla="*/ 328613 h 1075928"/>
                <a:gd name="connsiteX11" fmla="*/ 1558926 w 1608138"/>
                <a:gd name="connsiteY11" fmla="*/ 406400 h 1075928"/>
                <a:gd name="connsiteX12" fmla="*/ 1587501 w 1608138"/>
                <a:gd name="connsiteY12" fmla="*/ 490538 h 1075928"/>
                <a:gd name="connsiteX13" fmla="*/ 1604963 w 1608138"/>
                <a:gd name="connsiteY13" fmla="*/ 579438 h 1075928"/>
                <a:gd name="connsiteX14" fmla="*/ 1608138 w 1608138"/>
                <a:gd name="connsiteY14" fmla="*/ 677863 h 1075928"/>
                <a:gd name="connsiteX15" fmla="*/ 1597026 w 1608138"/>
                <a:gd name="connsiteY15" fmla="*/ 779463 h 1075928"/>
                <a:gd name="connsiteX16" fmla="*/ 1576388 w 1608138"/>
                <a:gd name="connsiteY16" fmla="*/ 865188 h 1075928"/>
                <a:gd name="connsiteX17" fmla="*/ 1547813 w 1608138"/>
                <a:gd name="connsiteY17" fmla="*/ 942975 h 1075928"/>
                <a:gd name="connsiteX18" fmla="*/ 1516063 w 1608138"/>
                <a:gd name="connsiteY18" fmla="*/ 1017588 h 1075928"/>
                <a:gd name="connsiteX19" fmla="*/ 1486893 w 1608138"/>
                <a:gd name="connsiteY19" fmla="*/ 1075928 h 1075928"/>
                <a:gd name="connsiteX20" fmla="*/ 1381632 w 1608138"/>
                <a:gd name="connsiteY20" fmla="*/ 1075928 h 1075928"/>
                <a:gd name="connsiteX21" fmla="*/ 1495426 w 1608138"/>
                <a:gd name="connsiteY21" fmla="*/ 830263 h 1075928"/>
                <a:gd name="connsiteX22" fmla="*/ 1506538 w 1608138"/>
                <a:gd name="connsiteY22" fmla="*/ 762000 h 1075928"/>
                <a:gd name="connsiteX23" fmla="*/ 1509713 w 1608138"/>
                <a:gd name="connsiteY23" fmla="*/ 685800 h 1075928"/>
                <a:gd name="connsiteX24" fmla="*/ 1506538 w 1608138"/>
                <a:gd name="connsiteY24" fmla="*/ 608013 h 1075928"/>
                <a:gd name="connsiteX25" fmla="*/ 1495426 w 1608138"/>
                <a:gd name="connsiteY25" fmla="*/ 536575 h 1075928"/>
                <a:gd name="connsiteX26" fmla="*/ 1477963 w 1608138"/>
                <a:gd name="connsiteY26" fmla="*/ 466725 h 1075928"/>
                <a:gd name="connsiteX27" fmla="*/ 1457326 w 1608138"/>
                <a:gd name="connsiteY27" fmla="*/ 403225 h 1075928"/>
                <a:gd name="connsiteX28" fmla="*/ 1431926 w 1608138"/>
                <a:gd name="connsiteY28" fmla="*/ 354013 h 1075928"/>
                <a:gd name="connsiteX29" fmla="*/ 1389063 w 1608138"/>
                <a:gd name="connsiteY29" fmla="*/ 296863 h 1075928"/>
                <a:gd name="connsiteX30" fmla="*/ 1336675 w 1608138"/>
                <a:gd name="connsiteY30" fmla="*/ 239713 h 1075928"/>
                <a:gd name="connsiteX31" fmla="*/ 1273175 w 1608138"/>
                <a:gd name="connsiteY31" fmla="*/ 190500 h 1075928"/>
                <a:gd name="connsiteX32" fmla="*/ 1201738 w 1608138"/>
                <a:gd name="connsiteY32" fmla="*/ 149225 h 1075928"/>
                <a:gd name="connsiteX33" fmla="*/ 1125538 w 1608138"/>
                <a:gd name="connsiteY33" fmla="*/ 127000 h 1075928"/>
                <a:gd name="connsiteX34" fmla="*/ 1096963 w 1608138"/>
                <a:gd name="connsiteY34" fmla="*/ 123825 h 1075928"/>
                <a:gd name="connsiteX35" fmla="*/ 1071563 w 1608138"/>
                <a:gd name="connsiteY35" fmla="*/ 131763 h 1075928"/>
                <a:gd name="connsiteX36" fmla="*/ 1042988 w 1608138"/>
                <a:gd name="connsiteY36" fmla="*/ 138113 h 1075928"/>
                <a:gd name="connsiteX37" fmla="*/ 1012825 w 1608138"/>
                <a:gd name="connsiteY37" fmla="*/ 146050 h 1075928"/>
                <a:gd name="connsiteX38" fmla="*/ 981075 w 1608138"/>
                <a:gd name="connsiteY38" fmla="*/ 144463 h 1075928"/>
                <a:gd name="connsiteX39" fmla="*/ 966788 w 1608138"/>
                <a:gd name="connsiteY39" fmla="*/ 127000 h 1075928"/>
                <a:gd name="connsiteX40" fmla="*/ 958850 w 1608138"/>
                <a:gd name="connsiteY40" fmla="*/ 100013 h 1075928"/>
                <a:gd name="connsiteX41" fmla="*/ 955675 w 1608138"/>
                <a:gd name="connsiteY41" fmla="*/ 71438 h 1075928"/>
                <a:gd name="connsiteX42" fmla="*/ 962025 w 1608138"/>
                <a:gd name="connsiteY42" fmla="*/ 42863 h 1075928"/>
                <a:gd name="connsiteX43" fmla="*/ 1012825 w 1608138"/>
                <a:gd name="connsiteY43" fmla="*/ 4763 h 1075928"/>
                <a:gd name="connsiteX44" fmla="*/ 595313 w 1608138"/>
                <a:gd name="connsiteY44" fmla="*/ 0 h 1075928"/>
                <a:gd name="connsiteX45" fmla="*/ 638177 w 1608138"/>
                <a:gd name="connsiteY45" fmla="*/ 4762 h 1075928"/>
                <a:gd name="connsiteX46" fmla="*/ 676275 w 1608138"/>
                <a:gd name="connsiteY46" fmla="*/ 53975 h 1075928"/>
                <a:gd name="connsiteX47" fmla="*/ 649288 w 1608138"/>
                <a:gd name="connsiteY47" fmla="*/ 138113 h 1075928"/>
                <a:gd name="connsiteX48" fmla="*/ 617538 w 1608138"/>
                <a:gd name="connsiteY48" fmla="*/ 149225 h 1075928"/>
                <a:gd name="connsiteX49" fmla="*/ 585788 w 1608138"/>
                <a:gd name="connsiteY49" fmla="*/ 149225 h 1075928"/>
                <a:gd name="connsiteX50" fmla="*/ 550863 w 1608138"/>
                <a:gd name="connsiteY50" fmla="*/ 141288 h 1075928"/>
                <a:gd name="connsiteX51" fmla="*/ 517525 w 1608138"/>
                <a:gd name="connsiteY51" fmla="*/ 131763 h 1075928"/>
                <a:gd name="connsiteX52" fmla="*/ 479425 w 1608138"/>
                <a:gd name="connsiteY52" fmla="*/ 128588 h 1075928"/>
                <a:gd name="connsiteX53" fmla="*/ 441325 w 1608138"/>
                <a:gd name="connsiteY53" fmla="*/ 131763 h 1075928"/>
                <a:gd name="connsiteX54" fmla="*/ 360363 w 1608138"/>
                <a:gd name="connsiteY54" fmla="*/ 158750 h 1075928"/>
                <a:gd name="connsiteX55" fmla="*/ 292100 w 1608138"/>
                <a:gd name="connsiteY55" fmla="*/ 198438 h 1075928"/>
                <a:gd name="connsiteX56" fmla="*/ 231775 w 1608138"/>
                <a:gd name="connsiteY56" fmla="*/ 250825 h 1075928"/>
                <a:gd name="connsiteX57" fmla="*/ 182563 w 1608138"/>
                <a:gd name="connsiteY57" fmla="*/ 307975 h 1075928"/>
                <a:gd name="connsiteX58" fmla="*/ 141288 w 1608138"/>
                <a:gd name="connsiteY58" fmla="*/ 377825 h 1075928"/>
                <a:gd name="connsiteX59" fmla="*/ 109538 w 1608138"/>
                <a:gd name="connsiteY59" fmla="*/ 455613 h 1075928"/>
                <a:gd name="connsiteX60" fmla="*/ 98425 w 1608138"/>
                <a:gd name="connsiteY60" fmla="*/ 512763 h 1075928"/>
                <a:gd name="connsiteX61" fmla="*/ 92075 w 1608138"/>
                <a:gd name="connsiteY61" fmla="*/ 576263 h 1075928"/>
                <a:gd name="connsiteX62" fmla="*/ 95250 w 1608138"/>
                <a:gd name="connsiteY62" fmla="*/ 642938 h 1075928"/>
                <a:gd name="connsiteX63" fmla="*/ 101600 w 1608138"/>
                <a:gd name="connsiteY63" fmla="*/ 709613 h 1075928"/>
                <a:gd name="connsiteX64" fmla="*/ 109538 w 1608138"/>
                <a:gd name="connsiteY64" fmla="*/ 773113 h 1075928"/>
                <a:gd name="connsiteX65" fmla="*/ 123825 w 1608138"/>
                <a:gd name="connsiteY65" fmla="*/ 825500 h 1075928"/>
                <a:gd name="connsiteX66" fmla="*/ 161925 w 1608138"/>
                <a:gd name="connsiteY66" fmla="*/ 928688 h 1075928"/>
                <a:gd name="connsiteX67" fmla="*/ 207963 w 1608138"/>
                <a:gd name="connsiteY67" fmla="*/ 1030288 h 1075928"/>
                <a:gd name="connsiteX68" fmla="*/ 230783 w 1608138"/>
                <a:gd name="connsiteY68" fmla="*/ 1075928 h 1075928"/>
                <a:gd name="connsiteX69" fmla="*/ 119823 w 1608138"/>
                <a:gd name="connsiteY69" fmla="*/ 1075928 h 1075928"/>
                <a:gd name="connsiteX70" fmla="*/ 101600 w 1608138"/>
                <a:gd name="connsiteY70" fmla="*/ 1038225 h 1075928"/>
                <a:gd name="connsiteX71" fmla="*/ 60325 w 1608138"/>
                <a:gd name="connsiteY71" fmla="*/ 938213 h 1075928"/>
                <a:gd name="connsiteX72" fmla="*/ 28575 w 1608138"/>
                <a:gd name="connsiteY72" fmla="*/ 830263 h 1075928"/>
                <a:gd name="connsiteX73" fmla="*/ 14288 w 1608138"/>
                <a:gd name="connsiteY73" fmla="*/ 769938 h 1075928"/>
                <a:gd name="connsiteX74" fmla="*/ 6350 w 1608138"/>
                <a:gd name="connsiteY74" fmla="*/ 700088 h 1075928"/>
                <a:gd name="connsiteX75" fmla="*/ 0 w 1608138"/>
                <a:gd name="connsiteY75" fmla="*/ 628650 h 1075928"/>
                <a:gd name="connsiteX76" fmla="*/ 0 w 1608138"/>
                <a:gd name="connsiteY76" fmla="*/ 554038 h 1075928"/>
                <a:gd name="connsiteX77" fmla="*/ 9525 w 1608138"/>
                <a:gd name="connsiteY77" fmla="*/ 487363 h 1075928"/>
                <a:gd name="connsiteX78" fmla="*/ 23813 w 1608138"/>
                <a:gd name="connsiteY78" fmla="*/ 423863 h 1075928"/>
                <a:gd name="connsiteX79" fmla="*/ 52388 w 1608138"/>
                <a:gd name="connsiteY79" fmla="*/ 342900 h 1075928"/>
                <a:gd name="connsiteX80" fmla="*/ 95250 w 1608138"/>
                <a:gd name="connsiteY80" fmla="*/ 271463 h 1075928"/>
                <a:gd name="connsiteX81" fmla="*/ 144463 w 1608138"/>
                <a:gd name="connsiteY81" fmla="*/ 204788 h 1075928"/>
                <a:gd name="connsiteX82" fmla="*/ 204788 w 1608138"/>
                <a:gd name="connsiteY82" fmla="*/ 146050 h 1075928"/>
                <a:gd name="connsiteX83" fmla="*/ 271463 w 1608138"/>
                <a:gd name="connsiteY83" fmla="*/ 96838 h 1075928"/>
                <a:gd name="connsiteX84" fmla="*/ 346075 w 1608138"/>
                <a:gd name="connsiteY84" fmla="*/ 63500 h 1075928"/>
                <a:gd name="connsiteX85" fmla="*/ 395288 w 1608138"/>
                <a:gd name="connsiteY85" fmla="*/ 49213 h 1075928"/>
                <a:gd name="connsiteX86" fmla="*/ 447675 w 1608138"/>
                <a:gd name="connsiteY86" fmla="*/ 36513 h 1075928"/>
                <a:gd name="connsiteX87" fmla="*/ 500063 w 1608138"/>
                <a:gd name="connsiteY87" fmla="*/ 28575 h 1075928"/>
                <a:gd name="connsiteX88" fmla="*/ 549275 w 1608138"/>
                <a:gd name="connsiteY88" fmla="*/ 17463 h 1075928"/>
                <a:gd name="connsiteX89" fmla="*/ 595313 w 1608138"/>
                <a:gd name="connsiteY89" fmla="*/ 0 h 1075928"/>
                <a:gd name="connsiteX0" fmla="*/ 1012825 w 1608138"/>
                <a:gd name="connsiteY0" fmla="*/ 4763 h 1075928"/>
                <a:gd name="connsiteX1" fmla="*/ 1062038 w 1608138"/>
                <a:gd name="connsiteY1" fmla="*/ 4763 h 1075928"/>
                <a:gd name="connsiteX2" fmla="*/ 1108075 w 1608138"/>
                <a:gd name="connsiteY2" fmla="*/ 17463 h 1075928"/>
                <a:gd name="connsiteX3" fmla="*/ 1157288 w 1608138"/>
                <a:gd name="connsiteY3" fmla="*/ 36513 h 1075928"/>
                <a:gd name="connsiteX4" fmla="*/ 1201738 w 1608138"/>
                <a:gd name="connsiteY4" fmla="*/ 57150 h 1075928"/>
                <a:gd name="connsiteX5" fmla="*/ 1241425 w 1608138"/>
                <a:gd name="connsiteY5" fmla="*/ 74613 h 1075928"/>
                <a:gd name="connsiteX6" fmla="*/ 1301750 w 1608138"/>
                <a:gd name="connsiteY6" fmla="*/ 106363 h 1075928"/>
                <a:gd name="connsiteX7" fmla="*/ 1365250 w 1608138"/>
                <a:gd name="connsiteY7" fmla="*/ 149225 h 1075928"/>
                <a:gd name="connsiteX8" fmla="*/ 1423988 w 1608138"/>
                <a:gd name="connsiteY8" fmla="*/ 198438 h 1075928"/>
                <a:gd name="connsiteX9" fmla="*/ 1474788 w 1608138"/>
                <a:gd name="connsiteY9" fmla="*/ 258763 h 1075928"/>
                <a:gd name="connsiteX10" fmla="*/ 1520826 w 1608138"/>
                <a:gd name="connsiteY10" fmla="*/ 328613 h 1075928"/>
                <a:gd name="connsiteX11" fmla="*/ 1558926 w 1608138"/>
                <a:gd name="connsiteY11" fmla="*/ 406400 h 1075928"/>
                <a:gd name="connsiteX12" fmla="*/ 1587501 w 1608138"/>
                <a:gd name="connsiteY12" fmla="*/ 490538 h 1075928"/>
                <a:gd name="connsiteX13" fmla="*/ 1604963 w 1608138"/>
                <a:gd name="connsiteY13" fmla="*/ 579438 h 1075928"/>
                <a:gd name="connsiteX14" fmla="*/ 1608138 w 1608138"/>
                <a:gd name="connsiteY14" fmla="*/ 677863 h 1075928"/>
                <a:gd name="connsiteX15" fmla="*/ 1597026 w 1608138"/>
                <a:gd name="connsiteY15" fmla="*/ 779463 h 1075928"/>
                <a:gd name="connsiteX16" fmla="*/ 1576388 w 1608138"/>
                <a:gd name="connsiteY16" fmla="*/ 865188 h 1075928"/>
                <a:gd name="connsiteX17" fmla="*/ 1547813 w 1608138"/>
                <a:gd name="connsiteY17" fmla="*/ 942975 h 1075928"/>
                <a:gd name="connsiteX18" fmla="*/ 1516063 w 1608138"/>
                <a:gd name="connsiteY18" fmla="*/ 1017588 h 1075928"/>
                <a:gd name="connsiteX19" fmla="*/ 1486893 w 1608138"/>
                <a:gd name="connsiteY19" fmla="*/ 1075928 h 1075928"/>
                <a:gd name="connsiteX20" fmla="*/ 1381632 w 1608138"/>
                <a:gd name="connsiteY20" fmla="*/ 1075928 h 1075928"/>
                <a:gd name="connsiteX21" fmla="*/ 1495426 w 1608138"/>
                <a:gd name="connsiteY21" fmla="*/ 830263 h 1075928"/>
                <a:gd name="connsiteX22" fmla="*/ 1506538 w 1608138"/>
                <a:gd name="connsiteY22" fmla="*/ 762000 h 1075928"/>
                <a:gd name="connsiteX23" fmla="*/ 1509713 w 1608138"/>
                <a:gd name="connsiteY23" fmla="*/ 685800 h 1075928"/>
                <a:gd name="connsiteX24" fmla="*/ 1506538 w 1608138"/>
                <a:gd name="connsiteY24" fmla="*/ 608013 h 1075928"/>
                <a:gd name="connsiteX25" fmla="*/ 1495426 w 1608138"/>
                <a:gd name="connsiteY25" fmla="*/ 536575 h 1075928"/>
                <a:gd name="connsiteX26" fmla="*/ 1477963 w 1608138"/>
                <a:gd name="connsiteY26" fmla="*/ 466725 h 1075928"/>
                <a:gd name="connsiteX27" fmla="*/ 1457326 w 1608138"/>
                <a:gd name="connsiteY27" fmla="*/ 403225 h 1075928"/>
                <a:gd name="connsiteX28" fmla="*/ 1431926 w 1608138"/>
                <a:gd name="connsiteY28" fmla="*/ 354013 h 1075928"/>
                <a:gd name="connsiteX29" fmla="*/ 1389063 w 1608138"/>
                <a:gd name="connsiteY29" fmla="*/ 296863 h 1075928"/>
                <a:gd name="connsiteX30" fmla="*/ 1336675 w 1608138"/>
                <a:gd name="connsiteY30" fmla="*/ 239713 h 1075928"/>
                <a:gd name="connsiteX31" fmla="*/ 1273175 w 1608138"/>
                <a:gd name="connsiteY31" fmla="*/ 190500 h 1075928"/>
                <a:gd name="connsiteX32" fmla="*/ 1201738 w 1608138"/>
                <a:gd name="connsiteY32" fmla="*/ 149225 h 1075928"/>
                <a:gd name="connsiteX33" fmla="*/ 1125538 w 1608138"/>
                <a:gd name="connsiteY33" fmla="*/ 127000 h 1075928"/>
                <a:gd name="connsiteX34" fmla="*/ 1096963 w 1608138"/>
                <a:gd name="connsiteY34" fmla="*/ 123825 h 1075928"/>
                <a:gd name="connsiteX35" fmla="*/ 1071563 w 1608138"/>
                <a:gd name="connsiteY35" fmla="*/ 131763 h 1075928"/>
                <a:gd name="connsiteX36" fmla="*/ 1042988 w 1608138"/>
                <a:gd name="connsiteY36" fmla="*/ 138113 h 1075928"/>
                <a:gd name="connsiteX37" fmla="*/ 1012825 w 1608138"/>
                <a:gd name="connsiteY37" fmla="*/ 146050 h 1075928"/>
                <a:gd name="connsiteX38" fmla="*/ 981075 w 1608138"/>
                <a:gd name="connsiteY38" fmla="*/ 144463 h 1075928"/>
                <a:gd name="connsiteX39" fmla="*/ 966788 w 1608138"/>
                <a:gd name="connsiteY39" fmla="*/ 127000 h 1075928"/>
                <a:gd name="connsiteX40" fmla="*/ 958850 w 1608138"/>
                <a:gd name="connsiteY40" fmla="*/ 100013 h 1075928"/>
                <a:gd name="connsiteX41" fmla="*/ 955675 w 1608138"/>
                <a:gd name="connsiteY41" fmla="*/ 71438 h 1075928"/>
                <a:gd name="connsiteX42" fmla="*/ 962025 w 1608138"/>
                <a:gd name="connsiteY42" fmla="*/ 42863 h 1075928"/>
                <a:gd name="connsiteX43" fmla="*/ 1012825 w 1608138"/>
                <a:gd name="connsiteY43" fmla="*/ 4763 h 1075928"/>
                <a:gd name="connsiteX44" fmla="*/ 595313 w 1608138"/>
                <a:gd name="connsiteY44" fmla="*/ 0 h 1075928"/>
                <a:gd name="connsiteX45" fmla="*/ 638177 w 1608138"/>
                <a:gd name="connsiteY45" fmla="*/ 4762 h 1075928"/>
                <a:gd name="connsiteX46" fmla="*/ 676275 w 1608138"/>
                <a:gd name="connsiteY46" fmla="*/ 53975 h 1075928"/>
                <a:gd name="connsiteX47" fmla="*/ 649288 w 1608138"/>
                <a:gd name="connsiteY47" fmla="*/ 138113 h 1075928"/>
                <a:gd name="connsiteX48" fmla="*/ 617538 w 1608138"/>
                <a:gd name="connsiteY48" fmla="*/ 149225 h 1075928"/>
                <a:gd name="connsiteX49" fmla="*/ 585788 w 1608138"/>
                <a:gd name="connsiteY49" fmla="*/ 149225 h 1075928"/>
                <a:gd name="connsiteX50" fmla="*/ 550863 w 1608138"/>
                <a:gd name="connsiteY50" fmla="*/ 141288 h 1075928"/>
                <a:gd name="connsiteX51" fmla="*/ 517525 w 1608138"/>
                <a:gd name="connsiteY51" fmla="*/ 131763 h 1075928"/>
                <a:gd name="connsiteX52" fmla="*/ 479425 w 1608138"/>
                <a:gd name="connsiteY52" fmla="*/ 128588 h 1075928"/>
                <a:gd name="connsiteX53" fmla="*/ 441325 w 1608138"/>
                <a:gd name="connsiteY53" fmla="*/ 131763 h 1075928"/>
                <a:gd name="connsiteX54" fmla="*/ 360363 w 1608138"/>
                <a:gd name="connsiteY54" fmla="*/ 158750 h 1075928"/>
                <a:gd name="connsiteX55" fmla="*/ 292100 w 1608138"/>
                <a:gd name="connsiteY55" fmla="*/ 198438 h 1075928"/>
                <a:gd name="connsiteX56" fmla="*/ 231775 w 1608138"/>
                <a:gd name="connsiteY56" fmla="*/ 250825 h 1075928"/>
                <a:gd name="connsiteX57" fmla="*/ 182563 w 1608138"/>
                <a:gd name="connsiteY57" fmla="*/ 307975 h 1075928"/>
                <a:gd name="connsiteX58" fmla="*/ 141288 w 1608138"/>
                <a:gd name="connsiteY58" fmla="*/ 377825 h 1075928"/>
                <a:gd name="connsiteX59" fmla="*/ 109538 w 1608138"/>
                <a:gd name="connsiteY59" fmla="*/ 455613 h 1075928"/>
                <a:gd name="connsiteX60" fmla="*/ 98425 w 1608138"/>
                <a:gd name="connsiteY60" fmla="*/ 512763 h 1075928"/>
                <a:gd name="connsiteX61" fmla="*/ 92075 w 1608138"/>
                <a:gd name="connsiteY61" fmla="*/ 576263 h 1075928"/>
                <a:gd name="connsiteX62" fmla="*/ 95250 w 1608138"/>
                <a:gd name="connsiteY62" fmla="*/ 642938 h 1075928"/>
                <a:gd name="connsiteX63" fmla="*/ 101600 w 1608138"/>
                <a:gd name="connsiteY63" fmla="*/ 709613 h 1075928"/>
                <a:gd name="connsiteX64" fmla="*/ 109538 w 1608138"/>
                <a:gd name="connsiteY64" fmla="*/ 773113 h 1075928"/>
                <a:gd name="connsiteX65" fmla="*/ 123825 w 1608138"/>
                <a:gd name="connsiteY65" fmla="*/ 825500 h 1075928"/>
                <a:gd name="connsiteX66" fmla="*/ 161925 w 1608138"/>
                <a:gd name="connsiteY66" fmla="*/ 928688 h 1075928"/>
                <a:gd name="connsiteX67" fmla="*/ 207963 w 1608138"/>
                <a:gd name="connsiteY67" fmla="*/ 1030288 h 1075928"/>
                <a:gd name="connsiteX68" fmla="*/ 230783 w 1608138"/>
                <a:gd name="connsiteY68" fmla="*/ 1075928 h 1075928"/>
                <a:gd name="connsiteX69" fmla="*/ 119823 w 1608138"/>
                <a:gd name="connsiteY69" fmla="*/ 1075928 h 1075928"/>
                <a:gd name="connsiteX70" fmla="*/ 101600 w 1608138"/>
                <a:gd name="connsiteY70" fmla="*/ 1038225 h 1075928"/>
                <a:gd name="connsiteX71" fmla="*/ 60325 w 1608138"/>
                <a:gd name="connsiteY71" fmla="*/ 938213 h 1075928"/>
                <a:gd name="connsiteX72" fmla="*/ 28575 w 1608138"/>
                <a:gd name="connsiteY72" fmla="*/ 830263 h 1075928"/>
                <a:gd name="connsiteX73" fmla="*/ 14288 w 1608138"/>
                <a:gd name="connsiteY73" fmla="*/ 769938 h 1075928"/>
                <a:gd name="connsiteX74" fmla="*/ 6350 w 1608138"/>
                <a:gd name="connsiteY74" fmla="*/ 700088 h 1075928"/>
                <a:gd name="connsiteX75" fmla="*/ 0 w 1608138"/>
                <a:gd name="connsiteY75" fmla="*/ 628650 h 1075928"/>
                <a:gd name="connsiteX76" fmla="*/ 0 w 1608138"/>
                <a:gd name="connsiteY76" fmla="*/ 554038 h 1075928"/>
                <a:gd name="connsiteX77" fmla="*/ 9525 w 1608138"/>
                <a:gd name="connsiteY77" fmla="*/ 487363 h 1075928"/>
                <a:gd name="connsiteX78" fmla="*/ 23813 w 1608138"/>
                <a:gd name="connsiteY78" fmla="*/ 423863 h 1075928"/>
                <a:gd name="connsiteX79" fmla="*/ 52388 w 1608138"/>
                <a:gd name="connsiteY79" fmla="*/ 342900 h 1075928"/>
                <a:gd name="connsiteX80" fmla="*/ 95250 w 1608138"/>
                <a:gd name="connsiteY80" fmla="*/ 271463 h 1075928"/>
                <a:gd name="connsiteX81" fmla="*/ 144463 w 1608138"/>
                <a:gd name="connsiteY81" fmla="*/ 204788 h 1075928"/>
                <a:gd name="connsiteX82" fmla="*/ 204788 w 1608138"/>
                <a:gd name="connsiteY82" fmla="*/ 146050 h 1075928"/>
                <a:gd name="connsiteX83" fmla="*/ 271463 w 1608138"/>
                <a:gd name="connsiteY83" fmla="*/ 96838 h 1075928"/>
                <a:gd name="connsiteX84" fmla="*/ 346075 w 1608138"/>
                <a:gd name="connsiteY84" fmla="*/ 63500 h 1075928"/>
                <a:gd name="connsiteX85" fmla="*/ 395288 w 1608138"/>
                <a:gd name="connsiteY85" fmla="*/ 49213 h 1075928"/>
                <a:gd name="connsiteX86" fmla="*/ 447675 w 1608138"/>
                <a:gd name="connsiteY86" fmla="*/ 36513 h 1075928"/>
                <a:gd name="connsiteX87" fmla="*/ 500063 w 1608138"/>
                <a:gd name="connsiteY87" fmla="*/ 28575 h 1075928"/>
                <a:gd name="connsiteX88" fmla="*/ 549275 w 1608138"/>
                <a:gd name="connsiteY88" fmla="*/ 17463 h 1075928"/>
                <a:gd name="connsiteX89" fmla="*/ 595313 w 1608138"/>
                <a:gd name="connsiteY89" fmla="*/ 0 h 107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608138" h="1075928">
                  <a:moveTo>
                    <a:pt x="1012825" y="4763"/>
                  </a:moveTo>
                  <a:lnTo>
                    <a:pt x="1062038" y="4763"/>
                  </a:lnTo>
                  <a:lnTo>
                    <a:pt x="1108075" y="17463"/>
                  </a:lnTo>
                  <a:lnTo>
                    <a:pt x="1157288" y="36513"/>
                  </a:lnTo>
                  <a:lnTo>
                    <a:pt x="1201738" y="57150"/>
                  </a:lnTo>
                  <a:lnTo>
                    <a:pt x="1241425" y="74613"/>
                  </a:lnTo>
                  <a:lnTo>
                    <a:pt x="1301750" y="106363"/>
                  </a:lnTo>
                  <a:lnTo>
                    <a:pt x="1365250" y="149225"/>
                  </a:lnTo>
                  <a:lnTo>
                    <a:pt x="1423988" y="198438"/>
                  </a:lnTo>
                  <a:lnTo>
                    <a:pt x="1474788" y="258763"/>
                  </a:lnTo>
                  <a:lnTo>
                    <a:pt x="1520826" y="328613"/>
                  </a:lnTo>
                  <a:lnTo>
                    <a:pt x="1558926" y="406400"/>
                  </a:lnTo>
                  <a:lnTo>
                    <a:pt x="1587501" y="490538"/>
                  </a:lnTo>
                  <a:lnTo>
                    <a:pt x="1604963" y="579438"/>
                  </a:lnTo>
                  <a:lnTo>
                    <a:pt x="1608138" y="677863"/>
                  </a:lnTo>
                  <a:lnTo>
                    <a:pt x="1597026" y="779463"/>
                  </a:lnTo>
                  <a:lnTo>
                    <a:pt x="1576388" y="865188"/>
                  </a:lnTo>
                  <a:lnTo>
                    <a:pt x="1547813" y="942975"/>
                  </a:lnTo>
                  <a:lnTo>
                    <a:pt x="1516063" y="1017588"/>
                  </a:lnTo>
                  <a:lnTo>
                    <a:pt x="1486893" y="1075928"/>
                  </a:lnTo>
                  <a:lnTo>
                    <a:pt x="1381632" y="1075928"/>
                  </a:lnTo>
                  <a:lnTo>
                    <a:pt x="1495426" y="830263"/>
                  </a:lnTo>
                  <a:lnTo>
                    <a:pt x="1506538" y="762000"/>
                  </a:lnTo>
                  <a:lnTo>
                    <a:pt x="1509713" y="685800"/>
                  </a:lnTo>
                  <a:lnTo>
                    <a:pt x="1506538" y="608013"/>
                  </a:lnTo>
                  <a:lnTo>
                    <a:pt x="1495426" y="536575"/>
                  </a:lnTo>
                  <a:lnTo>
                    <a:pt x="1477963" y="466725"/>
                  </a:lnTo>
                  <a:lnTo>
                    <a:pt x="1457326" y="403225"/>
                  </a:lnTo>
                  <a:lnTo>
                    <a:pt x="1431926" y="354013"/>
                  </a:lnTo>
                  <a:lnTo>
                    <a:pt x="1389063" y="296863"/>
                  </a:lnTo>
                  <a:lnTo>
                    <a:pt x="1336675" y="239713"/>
                  </a:lnTo>
                  <a:lnTo>
                    <a:pt x="1273175" y="190500"/>
                  </a:lnTo>
                  <a:lnTo>
                    <a:pt x="1201738" y="149225"/>
                  </a:lnTo>
                  <a:lnTo>
                    <a:pt x="1125538" y="127000"/>
                  </a:lnTo>
                  <a:lnTo>
                    <a:pt x="1096963" y="123825"/>
                  </a:lnTo>
                  <a:lnTo>
                    <a:pt x="1071563" y="131763"/>
                  </a:lnTo>
                  <a:lnTo>
                    <a:pt x="1042988" y="138113"/>
                  </a:lnTo>
                  <a:lnTo>
                    <a:pt x="1012825" y="146050"/>
                  </a:lnTo>
                  <a:lnTo>
                    <a:pt x="981075" y="144463"/>
                  </a:lnTo>
                  <a:lnTo>
                    <a:pt x="966788" y="127000"/>
                  </a:lnTo>
                  <a:lnTo>
                    <a:pt x="958850" y="100013"/>
                  </a:lnTo>
                  <a:lnTo>
                    <a:pt x="955675" y="71438"/>
                  </a:lnTo>
                  <a:lnTo>
                    <a:pt x="962025" y="42863"/>
                  </a:lnTo>
                  <a:cubicBezTo>
                    <a:pt x="968676" y="19878"/>
                    <a:pt x="973268" y="9235"/>
                    <a:pt x="1012825" y="4763"/>
                  </a:cubicBezTo>
                  <a:close/>
                  <a:moveTo>
                    <a:pt x="595313" y="0"/>
                  </a:moveTo>
                  <a:lnTo>
                    <a:pt x="638177" y="4762"/>
                  </a:lnTo>
                  <a:cubicBezTo>
                    <a:pt x="650876" y="21166"/>
                    <a:pt x="663578" y="17002"/>
                    <a:pt x="676275" y="53975"/>
                  </a:cubicBezTo>
                  <a:cubicBezTo>
                    <a:pt x="678127" y="76200"/>
                    <a:pt x="679649" y="118123"/>
                    <a:pt x="649288" y="138113"/>
                  </a:cubicBezTo>
                  <a:lnTo>
                    <a:pt x="617538" y="149225"/>
                  </a:lnTo>
                  <a:lnTo>
                    <a:pt x="585788" y="149225"/>
                  </a:lnTo>
                  <a:lnTo>
                    <a:pt x="550863" y="141288"/>
                  </a:lnTo>
                  <a:lnTo>
                    <a:pt x="517525" y="131763"/>
                  </a:lnTo>
                  <a:lnTo>
                    <a:pt x="479425" y="128588"/>
                  </a:lnTo>
                  <a:lnTo>
                    <a:pt x="441325" y="131763"/>
                  </a:lnTo>
                  <a:lnTo>
                    <a:pt x="360363" y="158750"/>
                  </a:lnTo>
                  <a:lnTo>
                    <a:pt x="292100" y="198438"/>
                  </a:lnTo>
                  <a:lnTo>
                    <a:pt x="231775" y="250825"/>
                  </a:lnTo>
                  <a:lnTo>
                    <a:pt x="182563" y="307975"/>
                  </a:lnTo>
                  <a:lnTo>
                    <a:pt x="141288" y="377825"/>
                  </a:lnTo>
                  <a:lnTo>
                    <a:pt x="109538" y="455613"/>
                  </a:lnTo>
                  <a:lnTo>
                    <a:pt x="98425" y="512763"/>
                  </a:lnTo>
                  <a:lnTo>
                    <a:pt x="92075" y="576263"/>
                  </a:lnTo>
                  <a:lnTo>
                    <a:pt x="95250" y="642938"/>
                  </a:lnTo>
                  <a:lnTo>
                    <a:pt x="101600" y="709613"/>
                  </a:lnTo>
                  <a:lnTo>
                    <a:pt x="109538" y="773113"/>
                  </a:lnTo>
                  <a:lnTo>
                    <a:pt x="123825" y="825500"/>
                  </a:lnTo>
                  <a:lnTo>
                    <a:pt x="161925" y="928688"/>
                  </a:lnTo>
                  <a:lnTo>
                    <a:pt x="207963" y="1030288"/>
                  </a:lnTo>
                  <a:lnTo>
                    <a:pt x="230783" y="1075928"/>
                  </a:lnTo>
                  <a:lnTo>
                    <a:pt x="119823" y="1075928"/>
                  </a:lnTo>
                  <a:lnTo>
                    <a:pt x="101600" y="1038225"/>
                  </a:lnTo>
                  <a:lnTo>
                    <a:pt x="60325" y="938213"/>
                  </a:lnTo>
                  <a:lnTo>
                    <a:pt x="28575" y="830263"/>
                  </a:lnTo>
                  <a:lnTo>
                    <a:pt x="14288" y="769938"/>
                  </a:lnTo>
                  <a:lnTo>
                    <a:pt x="6350" y="700088"/>
                  </a:lnTo>
                  <a:lnTo>
                    <a:pt x="0" y="628650"/>
                  </a:lnTo>
                  <a:lnTo>
                    <a:pt x="0" y="554038"/>
                  </a:lnTo>
                  <a:lnTo>
                    <a:pt x="9525" y="487363"/>
                  </a:lnTo>
                  <a:lnTo>
                    <a:pt x="23813" y="423863"/>
                  </a:lnTo>
                  <a:lnTo>
                    <a:pt x="52388" y="342900"/>
                  </a:lnTo>
                  <a:lnTo>
                    <a:pt x="95250" y="271463"/>
                  </a:lnTo>
                  <a:lnTo>
                    <a:pt x="144463" y="204788"/>
                  </a:lnTo>
                  <a:lnTo>
                    <a:pt x="204788" y="146050"/>
                  </a:lnTo>
                  <a:lnTo>
                    <a:pt x="271463" y="96838"/>
                  </a:lnTo>
                  <a:lnTo>
                    <a:pt x="346075" y="63500"/>
                  </a:lnTo>
                  <a:lnTo>
                    <a:pt x="395288" y="49213"/>
                  </a:lnTo>
                  <a:lnTo>
                    <a:pt x="447675" y="36513"/>
                  </a:lnTo>
                  <a:lnTo>
                    <a:pt x="500063" y="28575"/>
                  </a:lnTo>
                  <a:lnTo>
                    <a:pt x="549275" y="17463"/>
                  </a:lnTo>
                  <a:lnTo>
                    <a:pt x="59531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7B562376-4534-4AC8-B5F3-1CCDF3489370}"/>
                </a:ext>
              </a:extLst>
            </p:cNvPr>
            <p:cNvSpPr/>
            <p:nvPr/>
          </p:nvSpPr>
          <p:spPr>
            <a:xfrm>
              <a:off x="-7366" y="3374070"/>
              <a:ext cx="1318846" cy="12235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Graphic 1">
            <a:extLst>
              <a:ext uri="{FF2B5EF4-FFF2-40B4-BE49-F238E27FC236}">
                <a16:creationId xmlns:a16="http://schemas.microsoft.com/office/drawing/2014/main" xmlns="" id="{709AA23E-ED76-4145-A236-499C363391D1}"/>
              </a:ext>
            </a:extLst>
          </p:cNvPr>
          <p:cNvSpPr/>
          <p:nvPr/>
        </p:nvSpPr>
        <p:spPr>
          <a:xfrm>
            <a:off x="2912145" y="2074179"/>
            <a:ext cx="2102301" cy="2228282"/>
          </a:xfrm>
          <a:custGeom>
            <a:avLst/>
            <a:gdLst>
              <a:gd name="connsiteX0" fmla="*/ 2900363 w 3390900"/>
              <a:gd name="connsiteY0" fmla="*/ 1265873 h 2695575"/>
              <a:gd name="connsiteX1" fmla="*/ 2855595 w 3390900"/>
              <a:gd name="connsiteY1" fmla="*/ 1234440 h 2695575"/>
              <a:gd name="connsiteX2" fmla="*/ 2813685 w 3390900"/>
              <a:gd name="connsiteY2" fmla="*/ 1269683 h 2695575"/>
              <a:gd name="connsiteX3" fmla="*/ 2707005 w 3390900"/>
              <a:gd name="connsiteY3" fmla="*/ 1832610 h 2695575"/>
              <a:gd name="connsiteX4" fmla="*/ 2597468 w 3390900"/>
              <a:gd name="connsiteY4" fmla="*/ 628650 h 2695575"/>
              <a:gd name="connsiteX5" fmla="*/ 2552700 w 3390900"/>
              <a:gd name="connsiteY5" fmla="*/ 589598 h 2695575"/>
              <a:gd name="connsiteX6" fmla="*/ 2507933 w 3390900"/>
              <a:gd name="connsiteY6" fmla="*/ 628650 h 2695575"/>
              <a:gd name="connsiteX7" fmla="*/ 2333625 w 3390900"/>
              <a:gd name="connsiteY7" fmla="*/ 1626870 h 2695575"/>
              <a:gd name="connsiteX8" fmla="*/ 1795463 w 3390900"/>
              <a:gd name="connsiteY8" fmla="*/ 1626870 h 2695575"/>
              <a:gd name="connsiteX9" fmla="*/ 1660208 w 3390900"/>
              <a:gd name="connsiteY9" fmla="*/ 1047750 h 2695575"/>
              <a:gd name="connsiteX10" fmla="*/ 1617345 w 3390900"/>
              <a:gd name="connsiteY10" fmla="*/ 1013460 h 2695575"/>
              <a:gd name="connsiteX11" fmla="*/ 1574483 w 3390900"/>
              <a:gd name="connsiteY11" fmla="*/ 1047750 h 2695575"/>
              <a:gd name="connsiteX12" fmla="*/ 1479233 w 3390900"/>
              <a:gd name="connsiteY12" fmla="*/ 1475423 h 2695575"/>
              <a:gd name="connsiteX13" fmla="*/ 1363028 w 3390900"/>
              <a:gd name="connsiteY13" fmla="*/ 40958 h 2695575"/>
              <a:gd name="connsiteX14" fmla="*/ 1319213 w 3390900"/>
              <a:gd name="connsiteY14" fmla="*/ 0 h 2695575"/>
              <a:gd name="connsiteX15" fmla="*/ 1274445 w 3390900"/>
              <a:gd name="connsiteY15" fmla="*/ 41910 h 2695575"/>
              <a:gd name="connsiteX16" fmla="*/ 1102043 w 3390900"/>
              <a:gd name="connsiteY16" fmla="*/ 2458403 h 2695575"/>
              <a:gd name="connsiteX17" fmla="*/ 992505 w 3390900"/>
              <a:gd name="connsiteY17" fmla="*/ 1335405 h 2695575"/>
              <a:gd name="connsiteX18" fmla="*/ 954405 w 3390900"/>
              <a:gd name="connsiteY18" fmla="*/ 1294448 h 2695575"/>
              <a:gd name="connsiteX19" fmla="*/ 907733 w 3390900"/>
              <a:gd name="connsiteY19" fmla="*/ 1323975 h 2695575"/>
              <a:gd name="connsiteX20" fmla="*/ 797243 w 3390900"/>
              <a:gd name="connsiteY20" fmla="*/ 1624013 h 2695575"/>
              <a:gd name="connsiteX21" fmla="*/ 44768 w 3390900"/>
              <a:gd name="connsiteY21" fmla="*/ 1624013 h 2695575"/>
              <a:gd name="connsiteX22" fmla="*/ 0 w 3390900"/>
              <a:gd name="connsiteY22" fmla="*/ 1668780 h 2695575"/>
              <a:gd name="connsiteX23" fmla="*/ 44768 w 3390900"/>
              <a:gd name="connsiteY23" fmla="*/ 1713548 h 2695575"/>
              <a:gd name="connsiteX24" fmla="*/ 805815 w 3390900"/>
              <a:gd name="connsiteY24" fmla="*/ 1712595 h 2695575"/>
              <a:gd name="connsiteX25" fmla="*/ 878205 w 3390900"/>
              <a:gd name="connsiteY25" fmla="*/ 1662113 h 2695575"/>
              <a:gd name="connsiteX26" fmla="*/ 922973 w 3390900"/>
              <a:gd name="connsiteY26" fmla="*/ 1541145 h 2695575"/>
              <a:gd name="connsiteX27" fmla="*/ 1028700 w 3390900"/>
              <a:gd name="connsiteY27" fmla="*/ 2635568 h 2695575"/>
              <a:gd name="connsiteX28" fmla="*/ 1100138 w 3390900"/>
              <a:gd name="connsiteY28" fmla="*/ 2704148 h 2695575"/>
              <a:gd name="connsiteX29" fmla="*/ 1104900 w 3390900"/>
              <a:gd name="connsiteY29" fmla="*/ 2704148 h 2695575"/>
              <a:gd name="connsiteX30" fmla="*/ 1154430 w 3390900"/>
              <a:gd name="connsiteY30" fmla="*/ 2685098 h 2695575"/>
              <a:gd name="connsiteX31" fmla="*/ 1180148 w 3390900"/>
              <a:gd name="connsiteY31" fmla="*/ 2632710 h 2695575"/>
              <a:gd name="connsiteX32" fmla="*/ 1326833 w 3390900"/>
              <a:gd name="connsiteY32" fmla="*/ 537210 h 2695575"/>
              <a:gd name="connsiteX33" fmla="*/ 1403985 w 3390900"/>
              <a:gd name="connsiteY33" fmla="*/ 1604963 h 2695575"/>
              <a:gd name="connsiteX34" fmla="*/ 1458278 w 3390900"/>
              <a:gd name="connsiteY34" fmla="*/ 1668780 h 2695575"/>
              <a:gd name="connsiteX35" fmla="*/ 1542098 w 3390900"/>
              <a:gd name="connsiteY35" fmla="*/ 1615440 h 2695575"/>
              <a:gd name="connsiteX36" fmla="*/ 1622108 w 3390900"/>
              <a:gd name="connsiteY36" fmla="*/ 1254443 h 2695575"/>
              <a:gd name="connsiteX37" fmla="*/ 1716405 w 3390900"/>
              <a:gd name="connsiteY37" fmla="*/ 1659255 h 2695575"/>
              <a:gd name="connsiteX38" fmla="*/ 1784033 w 3390900"/>
              <a:gd name="connsiteY38" fmla="*/ 1712595 h 2695575"/>
              <a:gd name="connsiteX39" fmla="*/ 2356485 w 3390900"/>
              <a:gd name="connsiteY39" fmla="*/ 1712595 h 2695575"/>
              <a:gd name="connsiteX40" fmla="*/ 2425065 w 3390900"/>
              <a:gd name="connsiteY40" fmla="*/ 1652588 h 2695575"/>
              <a:gd name="connsiteX41" fmla="*/ 2555558 w 3390900"/>
              <a:gd name="connsiteY41" fmla="*/ 879158 h 2695575"/>
              <a:gd name="connsiteX42" fmla="*/ 2640330 w 3390900"/>
              <a:gd name="connsiteY42" fmla="*/ 1994535 h 2695575"/>
              <a:gd name="connsiteX43" fmla="*/ 2693670 w 3390900"/>
              <a:gd name="connsiteY43" fmla="*/ 2051685 h 2695575"/>
              <a:gd name="connsiteX44" fmla="*/ 2769870 w 3390900"/>
              <a:gd name="connsiteY44" fmla="*/ 1999298 h 2695575"/>
              <a:gd name="connsiteX45" fmla="*/ 2871788 w 3390900"/>
              <a:gd name="connsiteY45" fmla="*/ 1464945 h 2695575"/>
              <a:gd name="connsiteX46" fmla="*/ 2927985 w 3390900"/>
              <a:gd name="connsiteY46" fmla="*/ 1656398 h 2695575"/>
              <a:gd name="connsiteX47" fmla="*/ 2989898 w 3390900"/>
              <a:gd name="connsiteY47" fmla="*/ 1702118 h 2695575"/>
              <a:gd name="connsiteX48" fmla="*/ 3398520 w 3390900"/>
              <a:gd name="connsiteY48" fmla="*/ 1702118 h 2695575"/>
              <a:gd name="connsiteX49" fmla="*/ 3398520 w 3390900"/>
              <a:gd name="connsiteY49" fmla="*/ 1615440 h 2695575"/>
              <a:gd name="connsiteX50" fmla="*/ 3005138 w 3390900"/>
              <a:gd name="connsiteY50" fmla="*/ 1615440 h 2695575"/>
              <a:gd name="connsiteX51" fmla="*/ 2900363 w 3390900"/>
              <a:gd name="connsiteY51" fmla="*/ 1265873 h 2695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90900" h="2695575">
                <a:moveTo>
                  <a:pt x="2900363" y="1265873"/>
                </a:moveTo>
                <a:cubicBezTo>
                  <a:pt x="2895600" y="1246823"/>
                  <a:pt x="2877503" y="1232535"/>
                  <a:pt x="2855595" y="1234440"/>
                </a:cubicBezTo>
                <a:cubicBezTo>
                  <a:pt x="2835593" y="1234440"/>
                  <a:pt x="2817495" y="1249680"/>
                  <a:pt x="2813685" y="1269683"/>
                </a:cubicBezTo>
                <a:lnTo>
                  <a:pt x="2707005" y="1832610"/>
                </a:lnTo>
                <a:lnTo>
                  <a:pt x="2597468" y="628650"/>
                </a:lnTo>
                <a:cubicBezTo>
                  <a:pt x="2594610" y="605790"/>
                  <a:pt x="2575560" y="589598"/>
                  <a:pt x="2552700" y="589598"/>
                </a:cubicBezTo>
                <a:cubicBezTo>
                  <a:pt x="2529840" y="589598"/>
                  <a:pt x="2510790" y="605790"/>
                  <a:pt x="2507933" y="628650"/>
                </a:cubicBezTo>
                <a:lnTo>
                  <a:pt x="2333625" y="1626870"/>
                </a:lnTo>
                <a:lnTo>
                  <a:pt x="1795463" y="1626870"/>
                </a:lnTo>
                <a:lnTo>
                  <a:pt x="1660208" y="1047750"/>
                </a:lnTo>
                <a:cubicBezTo>
                  <a:pt x="1655445" y="1027748"/>
                  <a:pt x="1637348" y="1013460"/>
                  <a:pt x="1617345" y="1013460"/>
                </a:cubicBezTo>
                <a:cubicBezTo>
                  <a:pt x="1597343" y="1013460"/>
                  <a:pt x="1579245" y="1027748"/>
                  <a:pt x="1574483" y="1047750"/>
                </a:cubicBezTo>
                <a:lnTo>
                  <a:pt x="1479233" y="1475423"/>
                </a:lnTo>
                <a:lnTo>
                  <a:pt x="1363028" y="40958"/>
                </a:lnTo>
                <a:cubicBezTo>
                  <a:pt x="1362075" y="18098"/>
                  <a:pt x="1342073" y="0"/>
                  <a:pt x="1319213" y="0"/>
                </a:cubicBezTo>
                <a:cubicBezTo>
                  <a:pt x="1295400" y="0"/>
                  <a:pt x="1276350" y="19050"/>
                  <a:pt x="1274445" y="41910"/>
                </a:cubicBezTo>
                <a:lnTo>
                  <a:pt x="1102043" y="2458403"/>
                </a:lnTo>
                <a:lnTo>
                  <a:pt x="992505" y="1335405"/>
                </a:lnTo>
                <a:cubicBezTo>
                  <a:pt x="991553" y="1313498"/>
                  <a:pt x="974408" y="1297305"/>
                  <a:pt x="954405" y="1294448"/>
                </a:cubicBezTo>
                <a:cubicBezTo>
                  <a:pt x="934403" y="1291590"/>
                  <a:pt x="915353" y="1304925"/>
                  <a:pt x="907733" y="1323975"/>
                </a:cubicBezTo>
                <a:lnTo>
                  <a:pt x="797243" y="1624013"/>
                </a:lnTo>
                <a:lnTo>
                  <a:pt x="44768" y="1624013"/>
                </a:lnTo>
                <a:cubicBezTo>
                  <a:pt x="20955" y="1624013"/>
                  <a:pt x="0" y="1644015"/>
                  <a:pt x="0" y="1668780"/>
                </a:cubicBezTo>
                <a:cubicBezTo>
                  <a:pt x="0" y="1692593"/>
                  <a:pt x="20003" y="1713548"/>
                  <a:pt x="44768" y="1713548"/>
                </a:cubicBezTo>
                <a:lnTo>
                  <a:pt x="805815" y="1712595"/>
                </a:lnTo>
                <a:cubicBezTo>
                  <a:pt x="837248" y="1712595"/>
                  <a:pt x="866775" y="1692593"/>
                  <a:pt x="878205" y="1662113"/>
                </a:cubicBezTo>
                <a:lnTo>
                  <a:pt x="922973" y="1541145"/>
                </a:lnTo>
                <a:lnTo>
                  <a:pt x="1028700" y="2635568"/>
                </a:lnTo>
                <a:cubicBezTo>
                  <a:pt x="1032510" y="2672715"/>
                  <a:pt x="1062990" y="2701290"/>
                  <a:pt x="1100138" y="2704148"/>
                </a:cubicBezTo>
                <a:cubicBezTo>
                  <a:pt x="1101090" y="2704148"/>
                  <a:pt x="1103948" y="2704148"/>
                  <a:pt x="1104900" y="2704148"/>
                </a:cubicBezTo>
                <a:cubicBezTo>
                  <a:pt x="1122998" y="2704148"/>
                  <a:pt x="1140143" y="2697480"/>
                  <a:pt x="1154430" y="2685098"/>
                </a:cubicBezTo>
                <a:cubicBezTo>
                  <a:pt x="1169670" y="2670810"/>
                  <a:pt x="1178243" y="2653665"/>
                  <a:pt x="1180148" y="2632710"/>
                </a:cubicBezTo>
                <a:lnTo>
                  <a:pt x="1326833" y="537210"/>
                </a:lnTo>
                <a:lnTo>
                  <a:pt x="1403985" y="1604963"/>
                </a:lnTo>
                <a:cubicBezTo>
                  <a:pt x="1406843" y="1635443"/>
                  <a:pt x="1427798" y="1662113"/>
                  <a:pt x="1458278" y="1668780"/>
                </a:cubicBezTo>
                <a:cubicBezTo>
                  <a:pt x="1496378" y="1677353"/>
                  <a:pt x="1533525" y="1653540"/>
                  <a:pt x="1542098" y="1615440"/>
                </a:cubicBezTo>
                <a:lnTo>
                  <a:pt x="1622108" y="1254443"/>
                </a:lnTo>
                <a:lnTo>
                  <a:pt x="1716405" y="1659255"/>
                </a:lnTo>
                <a:cubicBezTo>
                  <a:pt x="1724025" y="1690688"/>
                  <a:pt x="1751648" y="1712595"/>
                  <a:pt x="1784033" y="1712595"/>
                </a:cubicBezTo>
                <a:lnTo>
                  <a:pt x="2356485" y="1712595"/>
                </a:lnTo>
                <a:cubicBezTo>
                  <a:pt x="2391728" y="1712595"/>
                  <a:pt x="2421255" y="1686878"/>
                  <a:pt x="2425065" y="1652588"/>
                </a:cubicBezTo>
                <a:lnTo>
                  <a:pt x="2555558" y="879158"/>
                </a:lnTo>
                <a:lnTo>
                  <a:pt x="2640330" y="1994535"/>
                </a:lnTo>
                <a:cubicBezTo>
                  <a:pt x="2644140" y="2024063"/>
                  <a:pt x="2666048" y="2046923"/>
                  <a:pt x="2693670" y="2051685"/>
                </a:cubicBezTo>
                <a:cubicBezTo>
                  <a:pt x="2728913" y="2058353"/>
                  <a:pt x="2763203" y="2035493"/>
                  <a:pt x="2769870" y="1999298"/>
                </a:cubicBezTo>
                <a:lnTo>
                  <a:pt x="2871788" y="1464945"/>
                </a:lnTo>
                <a:lnTo>
                  <a:pt x="2927985" y="1656398"/>
                </a:lnTo>
                <a:cubicBezTo>
                  <a:pt x="2936558" y="1683068"/>
                  <a:pt x="2962275" y="1702118"/>
                  <a:pt x="2989898" y="1702118"/>
                </a:cubicBezTo>
                <a:lnTo>
                  <a:pt x="3398520" y="1702118"/>
                </a:lnTo>
                <a:lnTo>
                  <a:pt x="3398520" y="1615440"/>
                </a:lnTo>
                <a:lnTo>
                  <a:pt x="3005138" y="1615440"/>
                </a:lnTo>
                <a:lnTo>
                  <a:pt x="2900363" y="126587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B3E6664-8F69-4DC2-BC58-15393C0F85BC}"/>
              </a:ext>
            </a:extLst>
          </p:cNvPr>
          <p:cNvSpPr txBox="1"/>
          <p:nvPr/>
        </p:nvSpPr>
        <p:spPr>
          <a:xfrm>
            <a:off x="30623" y="4938820"/>
            <a:ext cx="9190263" cy="22467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endParaRPr lang="en-US" altLang="ko-KR" dirty="0" smtClean="0">
              <a:latin typeface="Arial Rounded MT Bold" pitchFamily="34" charset="0"/>
              <a:cs typeface="Arial" pitchFamily="34" charset="0"/>
            </a:endParaRPr>
          </a:p>
          <a:p>
            <a:pPr algn="just"/>
            <a:endParaRPr lang="en-US" altLang="ko-KR" dirty="0">
              <a:latin typeface="Arial Rounded MT Bold" pitchFamily="34" charset="0"/>
              <a:cs typeface="Arial" pitchFamily="34" charset="0"/>
            </a:endParaRPr>
          </a:p>
          <a:p>
            <a:pPr algn="just"/>
            <a:r>
              <a:rPr lang="en-US" altLang="ko-KR" dirty="0" smtClean="0">
                <a:latin typeface="Arial Rounded MT Bold" pitchFamily="34" charset="0"/>
                <a:cs typeface="Arial" pitchFamily="34" charset="0"/>
              </a:rPr>
              <a:t>ATITA RUENGSAEN M.D. </a:t>
            </a:r>
          </a:p>
          <a:p>
            <a:pPr algn="just"/>
            <a:r>
              <a:rPr lang="en-US" cap="all" dirty="0" smtClean="0">
                <a:latin typeface="Arial Rounded MT Bold" pitchFamily="34" charset="0"/>
              </a:rPr>
              <a:t>ASSITANT PROF. SITTHICHA </a:t>
            </a:r>
            <a:r>
              <a:rPr lang="en-US" cap="all" dirty="0">
                <a:latin typeface="Arial Rounded MT Bold" pitchFamily="34" charset="0"/>
              </a:rPr>
              <a:t>SIRIAREE</a:t>
            </a:r>
            <a:endParaRPr lang="en-US" altLang="ko-KR" dirty="0" smtClean="0">
              <a:latin typeface="Arial Rounded MT Bold" pitchFamily="34" charset="0"/>
              <a:cs typeface="Arial" pitchFamily="34" charset="0"/>
            </a:endParaRPr>
          </a:p>
          <a:p>
            <a:pPr algn="just"/>
            <a:r>
              <a:rPr lang="en-US" altLang="ko-KR" b="1" dirty="0" smtClean="0">
                <a:solidFill>
                  <a:schemeClr val="accent3"/>
                </a:solidFill>
                <a:cs typeface="Arial" pitchFamily="34" charset="0"/>
              </a:rPr>
              <a:t>b </a:t>
            </a:r>
            <a:r>
              <a:rPr lang="en-US" altLang="ko-KR" sz="1867" dirty="0">
                <a:solidFill>
                  <a:schemeClr val="accent3"/>
                </a:solidFill>
                <a:cs typeface="Arial" pitchFamily="34" charset="0"/>
              </a:rPr>
              <a:t>Title of Your Presentation</a:t>
            </a:r>
            <a:endParaRPr lang="ko-KR" altLang="en-US" sz="1867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xmlns="" id="{EAA68B72-1094-4144-9006-189612CA7367}"/>
              </a:ext>
            </a:extLst>
          </p:cNvPr>
          <p:cNvSpPr/>
          <p:nvPr/>
        </p:nvSpPr>
        <p:spPr>
          <a:xfrm>
            <a:off x="7872963" y="2074180"/>
            <a:ext cx="1283856" cy="2235369"/>
          </a:xfrm>
          <a:custGeom>
            <a:avLst/>
            <a:gdLst>
              <a:gd name="connsiteX0" fmla="*/ 1090520 w 1711808"/>
              <a:gd name="connsiteY0" fmla="*/ 0 h 2235369"/>
              <a:gd name="connsiteX1" fmla="*/ 1126739 w 1711808"/>
              <a:gd name="connsiteY1" fmla="*/ 33858 h 2235369"/>
              <a:gd name="connsiteX2" fmla="*/ 1222800 w 1711808"/>
              <a:gd name="connsiteY2" fmla="*/ 1219650 h 2235369"/>
              <a:gd name="connsiteX3" fmla="*/ 1301537 w 1711808"/>
              <a:gd name="connsiteY3" fmla="*/ 866117 h 2235369"/>
              <a:gd name="connsiteX4" fmla="*/ 1336969 w 1711808"/>
              <a:gd name="connsiteY4" fmla="*/ 837771 h 2235369"/>
              <a:gd name="connsiteX5" fmla="*/ 1372401 w 1711808"/>
              <a:gd name="connsiteY5" fmla="*/ 866117 h 2235369"/>
              <a:gd name="connsiteX6" fmla="*/ 1484209 w 1711808"/>
              <a:gd name="connsiteY6" fmla="*/ 1344843 h 2235369"/>
              <a:gd name="connsiteX7" fmla="*/ 1711808 w 1711808"/>
              <a:gd name="connsiteY7" fmla="*/ 1344843 h 2235369"/>
              <a:gd name="connsiteX8" fmla="*/ 1711808 w 1711808"/>
              <a:gd name="connsiteY8" fmla="*/ 1415707 h 2235369"/>
              <a:gd name="connsiteX9" fmla="*/ 1474761 w 1711808"/>
              <a:gd name="connsiteY9" fmla="*/ 1415707 h 2235369"/>
              <a:gd name="connsiteX10" fmla="*/ 1418856 w 1711808"/>
              <a:gd name="connsiteY10" fmla="*/ 1371614 h 2235369"/>
              <a:gd name="connsiteX11" fmla="*/ 1340906 w 1711808"/>
              <a:gd name="connsiteY11" fmla="*/ 1036978 h 2235369"/>
              <a:gd name="connsiteX12" fmla="*/ 1274766 w 1711808"/>
              <a:gd name="connsiteY12" fmla="*/ 1335395 h 2235369"/>
              <a:gd name="connsiteX13" fmla="*/ 1205477 w 1711808"/>
              <a:gd name="connsiteY13" fmla="*/ 1379488 h 2235369"/>
              <a:gd name="connsiteX14" fmla="*/ 1160596 w 1711808"/>
              <a:gd name="connsiteY14" fmla="*/ 1326734 h 2235369"/>
              <a:gd name="connsiteX15" fmla="*/ 1096819 w 1711808"/>
              <a:gd name="connsiteY15" fmla="*/ 444082 h 2235369"/>
              <a:gd name="connsiteX16" fmla="*/ 975563 w 1711808"/>
              <a:gd name="connsiteY16" fmla="*/ 2176315 h 2235369"/>
              <a:gd name="connsiteX17" fmla="*/ 954303 w 1711808"/>
              <a:gd name="connsiteY17" fmla="*/ 2219621 h 2235369"/>
              <a:gd name="connsiteX18" fmla="*/ 913359 w 1711808"/>
              <a:gd name="connsiteY18" fmla="*/ 2235369 h 2235369"/>
              <a:gd name="connsiteX19" fmla="*/ 909423 w 1711808"/>
              <a:gd name="connsiteY19" fmla="*/ 2235369 h 2235369"/>
              <a:gd name="connsiteX20" fmla="*/ 850369 w 1711808"/>
              <a:gd name="connsiteY20" fmla="*/ 2178678 h 2235369"/>
              <a:gd name="connsiteX21" fmla="*/ 762970 w 1711808"/>
              <a:gd name="connsiteY21" fmla="*/ 1273979 h 2235369"/>
              <a:gd name="connsiteX22" fmla="*/ 725963 w 1711808"/>
              <a:gd name="connsiteY22" fmla="*/ 1373977 h 2235369"/>
              <a:gd name="connsiteX23" fmla="*/ 666122 w 1711808"/>
              <a:gd name="connsiteY23" fmla="*/ 1415707 h 2235369"/>
              <a:gd name="connsiteX24" fmla="*/ 37007 w 1711808"/>
              <a:gd name="connsiteY24" fmla="*/ 1416495 h 2235369"/>
              <a:gd name="connsiteX25" fmla="*/ 0 w 1711808"/>
              <a:gd name="connsiteY25" fmla="*/ 1379488 h 2235369"/>
              <a:gd name="connsiteX26" fmla="*/ 37007 w 1711808"/>
              <a:gd name="connsiteY26" fmla="*/ 1342481 h 2235369"/>
              <a:gd name="connsiteX27" fmla="*/ 659036 w 1711808"/>
              <a:gd name="connsiteY27" fmla="*/ 1342481 h 2235369"/>
              <a:gd name="connsiteX28" fmla="*/ 750372 w 1711808"/>
              <a:gd name="connsiteY28" fmla="*/ 1094457 h 2235369"/>
              <a:gd name="connsiteX29" fmla="*/ 788953 w 1711808"/>
              <a:gd name="connsiteY29" fmla="*/ 1070048 h 2235369"/>
              <a:gd name="connsiteX30" fmla="*/ 820449 w 1711808"/>
              <a:gd name="connsiteY30" fmla="*/ 1103905 h 2235369"/>
              <a:gd name="connsiteX31" fmla="*/ 910998 w 1711808"/>
              <a:gd name="connsiteY31" fmla="*/ 2032225 h 2235369"/>
              <a:gd name="connsiteX32" fmla="*/ 1053513 w 1711808"/>
              <a:gd name="connsiteY32" fmla="*/ 34645 h 2235369"/>
              <a:gd name="connsiteX33" fmla="*/ 1090520 w 1711808"/>
              <a:gd name="connsiteY33" fmla="*/ 0 h 2235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711808" h="2235369">
                <a:moveTo>
                  <a:pt x="1090520" y="0"/>
                </a:moveTo>
                <a:cubicBezTo>
                  <a:pt x="1109417" y="0"/>
                  <a:pt x="1125952" y="14961"/>
                  <a:pt x="1126739" y="33858"/>
                </a:cubicBezTo>
                <a:lnTo>
                  <a:pt x="1222800" y="1219650"/>
                </a:lnTo>
                <a:lnTo>
                  <a:pt x="1301537" y="866117"/>
                </a:lnTo>
                <a:cubicBezTo>
                  <a:pt x="1305474" y="849582"/>
                  <a:pt x="1320434" y="837771"/>
                  <a:pt x="1336969" y="837771"/>
                </a:cubicBezTo>
                <a:cubicBezTo>
                  <a:pt x="1353504" y="837771"/>
                  <a:pt x="1368464" y="849582"/>
                  <a:pt x="1372401" y="866117"/>
                </a:cubicBezTo>
                <a:lnTo>
                  <a:pt x="1484209" y="1344843"/>
                </a:lnTo>
                <a:lnTo>
                  <a:pt x="1711808" y="1344843"/>
                </a:lnTo>
                <a:lnTo>
                  <a:pt x="1711808" y="1415707"/>
                </a:lnTo>
                <a:lnTo>
                  <a:pt x="1474761" y="1415707"/>
                </a:lnTo>
                <a:cubicBezTo>
                  <a:pt x="1447990" y="1415707"/>
                  <a:pt x="1425155" y="1397598"/>
                  <a:pt x="1418856" y="1371614"/>
                </a:cubicBezTo>
                <a:lnTo>
                  <a:pt x="1340906" y="1036978"/>
                </a:lnTo>
                <a:lnTo>
                  <a:pt x="1274766" y="1335395"/>
                </a:lnTo>
                <a:cubicBezTo>
                  <a:pt x="1267680" y="1366890"/>
                  <a:pt x="1236972" y="1386575"/>
                  <a:pt x="1205477" y="1379488"/>
                </a:cubicBezTo>
                <a:cubicBezTo>
                  <a:pt x="1180281" y="1373977"/>
                  <a:pt x="1162959" y="1351930"/>
                  <a:pt x="1160596" y="1326734"/>
                </a:cubicBezTo>
                <a:lnTo>
                  <a:pt x="1096819" y="444082"/>
                </a:lnTo>
                <a:lnTo>
                  <a:pt x="975563" y="2176315"/>
                </a:lnTo>
                <a:cubicBezTo>
                  <a:pt x="973988" y="2193637"/>
                  <a:pt x="966901" y="2207810"/>
                  <a:pt x="954303" y="2219621"/>
                </a:cubicBezTo>
                <a:cubicBezTo>
                  <a:pt x="942493" y="2229857"/>
                  <a:pt x="928320" y="2235369"/>
                  <a:pt x="913359" y="2235369"/>
                </a:cubicBezTo>
                <a:cubicBezTo>
                  <a:pt x="912572" y="2235369"/>
                  <a:pt x="910210" y="2235369"/>
                  <a:pt x="909423" y="2235369"/>
                </a:cubicBezTo>
                <a:cubicBezTo>
                  <a:pt x="878715" y="2233006"/>
                  <a:pt x="853518" y="2209385"/>
                  <a:pt x="850369" y="2178678"/>
                </a:cubicBezTo>
                <a:lnTo>
                  <a:pt x="762970" y="1273979"/>
                </a:lnTo>
                <a:lnTo>
                  <a:pt x="725963" y="1373977"/>
                </a:lnTo>
                <a:cubicBezTo>
                  <a:pt x="716515" y="1399173"/>
                  <a:pt x="692106" y="1415707"/>
                  <a:pt x="666122" y="1415707"/>
                </a:cubicBezTo>
                <a:lnTo>
                  <a:pt x="37007" y="1416495"/>
                </a:lnTo>
                <a:cubicBezTo>
                  <a:pt x="16535" y="1416495"/>
                  <a:pt x="0" y="1399173"/>
                  <a:pt x="0" y="1379488"/>
                </a:cubicBezTo>
                <a:cubicBezTo>
                  <a:pt x="0" y="1359016"/>
                  <a:pt x="17322" y="1342481"/>
                  <a:pt x="37007" y="1342481"/>
                </a:cubicBezTo>
                <a:lnTo>
                  <a:pt x="659036" y="1342481"/>
                </a:lnTo>
                <a:lnTo>
                  <a:pt x="750372" y="1094457"/>
                </a:lnTo>
                <a:cubicBezTo>
                  <a:pt x="756671" y="1078709"/>
                  <a:pt x="772419" y="1067686"/>
                  <a:pt x="788953" y="1070048"/>
                </a:cubicBezTo>
                <a:cubicBezTo>
                  <a:pt x="805489" y="1072410"/>
                  <a:pt x="819662" y="1085796"/>
                  <a:pt x="820449" y="1103905"/>
                </a:cubicBezTo>
                <a:lnTo>
                  <a:pt x="910998" y="2032225"/>
                </a:lnTo>
                <a:lnTo>
                  <a:pt x="1053513" y="34645"/>
                </a:lnTo>
                <a:cubicBezTo>
                  <a:pt x="1055087" y="15748"/>
                  <a:pt x="1070835" y="0"/>
                  <a:pt x="109052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B97636EC-E3C6-4752-B775-F817117E46A3}"/>
              </a:ext>
            </a:extLst>
          </p:cNvPr>
          <p:cNvGrpSpPr/>
          <p:nvPr/>
        </p:nvGrpSpPr>
        <p:grpSpPr>
          <a:xfrm>
            <a:off x="2239190" y="3251850"/>
            <a:ext cx="335286" cy="424626"/>
            <a:chOff x="2968494" y="3216687"/>
            <a:chExt cx="447048" cy="424626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xmlns="" id="{B85FD941-5397-4F02-BB88-A42A2D57A74C}"/>
                </a:ext>
              </a:extLst>
            </p:cNvPr>
            <p:cNvSpPr/>
            <p:nvPr/>
          </p:nvSpPr>
          <p:spPr>
            <a:xfrm>
              <a:off x="2968494" y="3216687"/>
              <a:ext cx="424626" cy="42462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447A30FC-31E9-4C80-840C-261BC33E1590}"/>
                </a:ext>
              </a:extLst>
            </p:cNvPr>
            <p:cNvSpPr/>
            <p:nvPr/>
          </p:nvSpPr>
          <p:spPr>
            <a:xfrm>
              <a:off x="3324102" y="3383253"/>
              <a:ext cx="91440" cy="74014"/>
            </a:xfrm>
            <a:custGeom>
              <a:avLst/>
              <a:gdLst>
                <a:gd name="connsiteX0" fmla="*/ 37007 w 548033"/>
                <a:gd name="connsiteY0" fmla="*/ 0 h 74014"/>
                <a:gd name="connsiteX1" fmla="*/ 548033 w 548033"/>
                <a:gd name="connsiteY1" fmla="*/ 0 h 74014"/>
                <a:gd name="connsiteX2" fmla="*/ 548033 w 548033"/>
                <a:gd name="connsiteY2" fmla="*/ 73374 h 74014"/>
                <a:gd name="connsiteX3" fmla="*/ 37007 w 548033"/>
                <a:gd name="connsiteY3" fmla="*/ 74014 h 74014"/>
                <a:gd name="connsiteX4" fmla="*/ 0 w 548033"/>
                <a:gd name="connsiteY4" fmla="*/ 37007 h 74014"/>
                <a:gd name="connsiteX5" fmla="*/ 37007 w 548033"/>
                <a:gd name="connsiteY5" fmla="*/ 0 h 74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8033" h="74014">
                  <a:moveTo>
                    <a:pt x="37007" y="0"/>
                  </a:moveTo>
                  <a:lnTo>
                    <a:pt x="548033" y="0"/>
                  </a:lnTo>
                  <a:lnTo>
                    <a:pt x="548033" y="73374"/>
                  </a:lnTo>
                  <a:lnTo>
                    <a:pt x="37007" y="74014"/>
                  </a:lnTo>
                  <a:cubicBezTo>
                    <a:pt x="16535" y="74014"/>
                    <a:pt x="0" y="56692"/>
                    <a:pt x="0" y="37007"/>
                  </a:cubicBezTo>
                  <a:cubicBezTo>
                    <a:pt x="0" y="16535"/>
                    <a:pt x="17322" y="0"/>
                    <a:pt x="3700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xmlns="" id="{A4AA7B49-74D1-4C5F-976A-0F15392DBA5E}"/>
                </a:ext>
              </a:extLst>
            </p:cNvPr>
            <p:cNvSpPr/>
            <p:nvPr/>
          </p:nvSpPr>
          <p:spPr>
            <a:xfrm>
              <a:off x="3027869" y="3276062"/>
              <a:ext cx="305876" cy="30587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xmlns="" id="{DACDCF8A-AE60-4280-B511-75E0F7FEF13A}"/>
                </a:ext>
              </a:extLst>
            </p:cNvPr>
            <p:cNvSpPr/>
            <p:nvPr/>
          </p:nvSpPr>
          <p:spPr>
            <a:xfrm>
              <a:off x="3058443" y="3306636"/>
              <a:ext cx="244728" cy="244728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xmlns="" id="{D44B0319-8F21-451E-9F78-64C6BC44BF30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3167091" y="3415284"/>
              <a:ext cx="27432" cy="2743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355977" y="2173174"/>
            <a:ext cx="415891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 Rounded MT Bold" pitchFamily="34" charset="0"/>
              </a:rPr>
              <a:t>Common drug Toxicities in Gynecologic Malignancy</a:t>
            </a:r>
            <a:endParaRPr lang="th-TH" sz="4400" b="1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80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366A0BEF-587B-4A93-80CD-8999022E5E6D}"/>
              </a:ext>
            </a:extLst>
          </p:cNvPr>
          <p:cNvGrpSpPr/>
          <p:nvPr/>
        </p:nvGrpSpPr>
        <p:grpSpPr>
          <a:xfrm>
            <a:off x="1318017" y="2409770"/>
            <a:ext cx="857846" cy="2010733"/>
            <a:chOff x="4871870" y="1763729"/>
            <a:chExt cx="2448272" cy="4303935"/>
          </a:xfrm>
        </p:grpSpPr>
        <p:grpSp>
          <p:nvGrpSpPr>
            <p:cNvPr id="16" name="Group 3">
              <a:extLst>
                <a:ext uri="{FF2B5EF4-FFF2-40B4-BE49-F238E27FC236}">
                  <a16:creationId xmlns:a16="http://schemas.microsoft.com/office/drawing/2014/main" xmlns="" id="{D4BC684C-041F-4B88-9CF0-ECE0DDA3532B}"/>
                </a:ext>
              </a:extLst>
            </p:cNvPr>
            <p:cNvGrpSpPr/>
            <p:nvPr/>
          </p:nvGrpSpPr>
          <p:grpSpPr>
            <a:xfrm>
              <a:off x="4871870" y="1763729"/>
              <a:ext cx="2448272" cy="4303935"/>
              <a:chOff x="445712" y="1449040"/>
              <a:chExt cx="2113018" cy="3924176"/>
            </a:xfrm>
          </p:grpSpPr>
          <p:sp>
            <p:nvSpPr>
              <p:cNvPr id="18" name="Rounded Rectangle 4">
                <a:extLst>
                  <a:ext uri="{FF2B5EF4-FFF2-40B4-BE49-F238E27FC236}">
                    <a16:creationId xmlns:a16="http://schemas.microsoft.com/office/drawing/2014/main" xmlns="" id="{9B4A4720-3BBC-4B27-BC9F-959A89549DB8}"/>
                  </a:ext>
                </a:extLst>
              </p:cNvPr>
              <p:cNvSpPr/>
              <p:nvPr userDrawn="1"/>
            </p:nvSpPr>
            <p:spPr>
              <a:xfrm>
                <a:off x="445712" y="1449040"/>
                <a:ext cx="2113018" cy="392417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/>
              </a:p>
            </p:txBody>
          </p:sp>
          <p:sp>
            <p:nvSpPr>
              <p:cNvPr id="19" name="Rectangle 5">
                <a:extLst>
                  <a:ext uri="{FF2B5EF4-FFF2-40B4-BE49-F238E27FC236}">
                    <a16:creationId xmlns:a16="http://schemas.microsoft.com/office/drawing/2014/main" xmlns="" id="{20F8CC13-EFAD-45FD-BA3E-7E5207421F92}"/>
                  </a:ext>
                </a:extLst>
              </p:cNvPr>
              <p:cNvSpPr/>
              <p:nvPr userDrawn="1"/>
            </p:nvSpPr>
            <p:spPr>
              <a:xfrm>
                <a:off x="1379920" y="1650572"/>
                <a:ext cx="216024" cy="34350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grpSp>
            <p:nvGrpSpPr>
              <p:cNvPr id="20" name="Group 6">
                <a:extLst>
                  <a:ext uri="{FF2B5EF4-FFF2-40B4-BE49-F238E27FC236}">
                    <a16:creationId xmlns:a16="http://schemas.microsoft.com/office/drawing/2014/main" xmlns="" id="{842CD73E-6103-4AEA-A445-1D2B0CCB0F05}"/>
                  </a:ext>
                </a:extLst>
              </p:cNvPr>
              <p:cNvGrpSpPr/>
              <p:nvPr userDrawn="1"/>
            </p:nvGrpSpPr>
            <p:grpSpPr>
              <a:xfrm>
                <a:off x="1407705" y="5045834"/>
                <a:ext cx="211967" cy="211967"/>
                <a:chOff x="1549420" y="5712364"/>
                <a:chExt cx="312583" cy="312583"/>
              </a:xfrm>
            </p:grpSpPr>
            <p:sp>
              <p:nvSpPr>
                <p:cNvPr id="21" name="Oval 7">
                  <a:extLst>
                    <a:ext uri="{FF2B5EF4-FFF2-40B4-BE49-F238E27FC236}">
                      <a16:creationId xmlns:a16="http://schemas.microsoft.com/office/drawing/2014/main" xmlns="" id="{CD9D617B-7D93-48B9-ADD1-FB24762646B2}"/>
                    </a:ext>
                  </a:extLst>
                </p:cNvPr>
                <p:cNvSpPr/>
                <p:nvPr userDrawn="1"/>
              </p:nvSpPr>
              <p:spPr>
                <a:xfrm>
                  <a:off x="1549420" y="5712364"/>
                  <a:ext cx="312583" cy="31258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  <p:sp>
              <p:nvSpPr>
                <p:cNvPr id="22" name="Rounded Rectangle 8">
                  <a:extLst>
                    <a:ext uri="{FF2B5EF4-FFF2-40B4-BE49-F238E27FC236}">
                      <a16:creationId xmlns:a16="http://schemas.microsoft.com/office/drawing/2014/main" xmlns="" id="{04CCA352-6596-4EE3-BCF8-248E86B334BF}"/>
                    </a:ext>
                  </a:extLst>
                </p:cNvPr>
                <p:cNvSpPr/>
                <p:nvPr userDrawn="1"/>
              </p:nvSpPr>
              <p:spPr>
                <a:xfrm>
                  <a:off x="1634225" y="5796647"/>
                  <a:ext cx="142969" cy="144016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</p:grpSp>
        </p:grpSp>
        <p:sp>
          <p:nvSpPr>
            <p:cNvPr id="17" name="Picture Placeholder 2">
              <a:extLst>
                <a:ext uri="{FF2B5EF4-FFF2-40B4-BE49-F238E27FC236}">
                  <a16:creationId xmlns:a16="http://schemas.microsoft.com/office/drawing/2014/main" xmlns="" id="{77EB584B-0620-49F6-9167-284CAC6C356A}"/>
                </a:ext>
              </a:extLst>
            </p:cNvPr>
            <p:cNvSpPr txBox="1">
              <a:spLocks/>
            </p:cNvSpPr>
            <p:nvPr/>
          </p:nvSpPr>
          <p:spPr>
            <a:xfrm>
              <a:off x="5051890" y="2223507"/>
              <a:ext cx="2088232" cy="33843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anchor="ctr"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defRPr>
              </a:lvl1pPr>
              <a:lvl2pPr marL="45722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46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6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91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114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33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56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78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/>
            </a:p>
          </p:txBody>
        </p:sp>
      </p:grpSp>
      <p:sp>
        <p:nvSpPr>
          <p:cNvPr id="46" name="Heart 45">
            <a:extLst>
              <a:ext uri="{FF2B5EF4-FFF2-40B4-BE49-F238E27FC236}">
                <a16:creationId xmlns:a16="http://schemas.microsoft.com/office/drawing/2014/main" xmlns="" id="{0D61234A-9078-497B-B44F-C85C29220E10}"/>
              </a:ext>
            </a:extLst>
          </p:cNvPr>
          <p:cNvSpPr/>
          <p:nvPr/>
        </p:nvSpPr>
        <p:spPr>
          <a:xfrm>
            <a:off x="1424591" y="2978692"/>
            <a:ext cx="655737" cy="874316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81CEE53-7F4A-4984-ADDF-72E44539565F}"/>
              </a:ext>
            </a:extLst>
          </p:cNvPr>
          <p:cNvSpPr/>
          <p:nvPr/>
        </p:nvSpPr>
        <p:spPr>
          <a:xfrm rot="16200000">
            <a:off x="919208" y="5994676"/>
            <a:ext cx="1645920" cy="9176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xmlns="" id="{1EFC499B-6B36-4F19-AE6E-41C156DCE682}"/>
              </a:ext>
            </a:extLst>
          </p:cNvPr>
          <p:cNvSpPr/>
          <p:nvPr/>
        </p:nvSpPr>
        <p:spPr>
          <a:xfrm flipH="1">
            <a:off x="2438265" y="0"/>
            <a:ext cx="6705735" cy="6858000"/>
          </a:xfrm>
          <a:custGeom>
            <a:avLst/>
            <a:gdLst>
              <a:gd name="connsiteX0" fmla="*/ 8940980 w 8940980"/>
              <a:gd name="connsiteY0" fmla="*/ 0 h 6858000"/>
              <a:gd name="connsiteX1" fmla="*/ 2278043 w 8940980"/>
              <a:gd name="connsiteY1" fmla="*/ 0 h 6858000"/>
              <a:gd name="connsiteX2" fmla="*/ 0 w 8940980"/>
              <a:gd name="connsiteY2" fmla="*/ 5319796 h 6858000"/>
              <a:gd name="connsiteX3" fmla="*/ 0 w 8940980"/>
              <a:gd name="connsiteY3" fmla="*/ 6858000 h 6858000"/>
              <a:gd name="connsiteX4" fmla="*/ 6004247 w 894098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40980" h="6858000">
                <a:moveTo>
                  <a:pt x="8940980" y="0"/>
                </a:moveTo>
                <a:lnTo>
                  <a:pt x="2278043" y="0"/>
                </a:lnTo>
                <a:lnTo>
                  <a:pt x="0" y="5319796"/>
                </a:lnTo>
                <a:lnTo>
                  <a:pt x="0" y="6858000"/>
                </a:lnTo>
                <a:lnTo>
                  <a:pt x="6004247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66FF1C3E-318E-4D13-BF8C-EB8A9AABF41D}"/>
              </a:ext>
            </a:extLst>
          </p:cNvPr>
          <p:cNvSpPr/>
          <p:nvPr/>
        </p:nvSpPr>
        <p:spPr>
          <a:xfrm rot="16200000">
            <a:off x="1481097" y="3173563"/>
            <a:ext cx="522150" cy="391613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bg1">
                  <a:lumMod val="6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254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6">
            <a:extLst>
              <a:ext uri="{FF2B5EF4-FFF2-40B4-BE49-F238E27FC236}">
                <a16:creationId xmlns:a16="http://schemas.microsoft.com/office/drawing/2014/main" xmlns="" id="{8B4D6C70-F433-47A4-A279-102747793736}"/>
              </a:ext>
            </a:extLst>
          </p:cNvPr>
          <p:cNvSpPr>
            <a:spLocks/>
          </p:cNvSpPr>
          <p:nvPr/>
        </p:nvSpPr>
        <p:spPr bwMode="auto">
          <a:xfrm>
            <a:off x="797605" y="3837822"/>
            <a:ext cx="1895649" cy="1488821"/>
          </a:xfrm>
          <a:custGeom>
            <a:avLst/>
            <a:gdLst/>
            <a:ahLst/>
            <a:cxnLst/>
            <a:rect l="l" t="t" r="r" b="b"/>
            <a:pathLst>
              <a:path w="1255887" h="739769">
                <a:moveTo>
                  <a:pt x="0" y="0"/>
                </a:moveTo>
                <a:lnTo>
                  <a:pt x="101935" y="0"/>
                </a:lnTo>
                <a:lnTo>
                  <a:pt x="126181" y="48492"/>
                </a:lnTo>
                <a:lnTo>
                  <a:pt x="165558" y="135996"/>
                </a:lnTo>
                <a:lnTo>
                  <a:pt x="194726" y="204540"/>
                </a:lnTo>
                <a:lnTo>
                  <a:pt x="223893" y="276001"/>
                </a:lnTo>
                <a:lnTo>
                  <a:pt x="255978" y="341629"/>
                </a:lnTo>
                <a:lnTo>
                  <a:pt x="288062" y="408715"/>
                </a:lnTo>
                <a:lnTo>
                  <a:pt x="327439" y="467050"/>
                </a:lnTo>
                <a:lnTo>
                  <a:pt x="369732" y="522469"/>
                </a:lnTo>
                <a:lnTo>
                  <a:pt x="423693" y="567679"/>
                </a:lnTo>
                <a:lnTo>
                  <a:pt x="452861" y="588097"/>
                </a:lnTo>
                <a:lnTo>
                  <a:pt x="489320" y="612889"/>
                </a:lnTo>
                <a:lnTo>
                  <a:pt x="528697" y="631848"/>
                </a:lnTo>
                <a:lnTo>
                  <a:pt x="573907" y="646432"/>
                </a:lnTo>
                <a:lnTo>
                  <a:pt x="622034" y="655183"/>
                </a:lnTo>
                <a:lnTo>
                  <a:pt x="674536" y="649349"/>
                </a:lnTo>
                <a:lnTo>
                  <a:pt x="741622" y="628932"/>
                </a:lnTo>
                <a:lnTo>
                  <a:pt x="799957" y="599764"/>
                </a:lnTo>
                <a:lnTo>
                  <a:pt x="849543" y="561846"/>
                </a:lnTo>
                <a:lnTo>
                  <a:pt x="894753" y="519552"/>
                </a:lnTo>
                <a:lnTo>
                  <a:pt x="935588" y="469967"/>
                </a:lnTo>
                <a:lnTo>
                  <a:pt x="969131" y="416007"/>
                </a:lnTo>
                <a:lnTo>
                  <a:pt x="998298" y="357671"/>
                </a:lnTo>
                <a:lnTo>
                  <a:pt x="1027466" y="296419"/>
                </a:lnTo>
                <a:lnTo>
                  <a:pt x="1053717" y="236625"/>
                </a:lnTo>
                <a:lnTo>
                  <a:pt x="1081427" y="175372"/>
                </a:lnTo>
                <a:lnTo>
                  <a:pt x="1107678" y="111203"/>
                </a:lnTo>
                <a:lnTo>
                  <a:pt x="1159187" y="0"/>
                </a:lnTo>
                <a:lnTo>
                  <a:pt x="1255887" y="0"/>
                </a:lnTo>
                <a:lnTo>
                  <a:pt x="1250600" y="10574"/>
                </a:lnTo>
                <a:lnTo>
                  <a:pt x="1218515" y="74743"/>
                </a:lnTo>
                <a:lnTo>
                  <a:pt x="1186431" y="140371"/>
                </a:lnTo>
                <a:lnTo>
                  <a:pt x="1160180" y="207457"/>
                </a:lnTo>
                <a:lnTo>
                  <a:pt x="1131012" y="273084"/>
                </a:lnTo>
                <a:lnTo>
                  <a:pt x="1101844" y="337254"/>
                </a:lnTo>
                <a:lnTo>
                  <a:pt x="1072676" y="399964"/>
                </a:lnTo>
                <a:lnTo>
                  <a:pt x="1040592" y="458300"/>
                </a:lnTo>
                <a:lnTo>
                  <a:pt x="1004132" y="515177"/>
                </a:lnTo>
                <a:lnTo>
                  <a:pt x="964755" y="567679"/>
                </a:lnTo>
                <a:lnTo>
                  <a:pt x="919545" y="615806"/>
                </a:lnTo>
                <a:lnTo>
                  <a:pt x="868502" y="655183"/>
                </a:lnTo>
                <a:lnTo>
                  <a:pt x="810166" y="690184"/>
                </a:lnTo>
                <a:lnTo>
                  <a:pt x="744539" y="719352"/>
                </a:lnTo>
                <a:lnTo>
                  <a:pt x="670161" y="736852"/>
                </a:lnTo>
                <a:lnTo>
                  <a:pt x="605991" y="739769"/>
                </a:lnTo>
                <a:lnTo>
                  <a:pt x="544739" y="732477"/>
                </a:lnTo>
                <a:lnTo>
                  <a:pt x="489320" y="710601"/>
                </a:lnTo>
                <a:lnTo>
                  <a:pt x="436818" y="687267"/>
                </a:lnTo>
                <a:lnTo>
                  <a:pt x="391608" y="658099"/>
                </a:lnTo>
                <a:lnTo>
                  <a:pt x="353690" y="631848"/>
                </a:lnTo>
                <a:lnTo>
                  <a:pt x="308480" y="591013"/>
                </a:lnTo>
                <a:lnTo>
                  <a:pt x="269103" y="544345"/>
                </a:lnTo>
                <a:lnTo>
                  <a:pt x="237019" y="490385"/>
                </a:lnTo>
                <a:lnTo>
                  <a:pt x="207851" y="434966"/>
                </a:lnTo>
                <a:lnTo>
                  <a:pt x="181600" y="376630"/>
                </a:lnTo>
                <a:lnTo>
                  <a:pt x="155349" y="315378"/>
                </a:lnTo>
                <a:lnTo>
                  <a:pt x="115972" y="227874"/>
                </a:lnTo>
                <a:lnTo>
                  <a:pt x="70762" y="140371"/>
                </a:lnTo>
                <a:lnTo>
                  <a:pt x="25552" y="5286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reeform 36">
            <a:extLst>
              <a:ext uri="{FF2B5EF4-FFF2-40B4-BE49-F238E27FC236}">
                <a16:creationId xmlns:a16="http://schemas.microsoft.com/office/drawing/2014/main" xmlns="" id="{2C5C9A3E-99C9-4205-B483-5AB38D9831DC}"/>
              </a:ext>
            </a:extLst>
          </p:cNvPr>
          <p:cNvSpPr>
            <a:spLocks/>
          </p:cNvSpPr>
          <p:nvPr/>
        </p:nvSpPr>
        <p:spPr bwMode="auto">
          <a:xfrm>
            <a:off x="632186" y="1864094"/>
            <a:ext cx="2219973" cy="1980369"/>
          </a:xfrm>
          <a:custGeom>
            <a:avLst/>
            <a:gdLst>
              <a:gd name="connsiteX0" fmla="*/ 1012825 w 1608138"/>
              <a:gd name="connsiteY0" fmla="*/ 4763 h 1075928"/>
              <a:gd name="connsiteX1" fmla="*/ 1062038 w 1608138"/>
              <a:gd name="connsiteY1" fmla="*/ 4763 h 1075928"/>
              <a:gd name="connsiteX2" fmla="*/ 1108075 w 1608138"/>
              <a:gd name="connsiteY2" fmla="*/ 17463 h 1075928"/>
              <a:gd name="connsiteX3" fmla="*/ 1157288 w 1608138"/>
              <a:gd name="connsiteY3" fmla="*/ 36513 h 1075928"/>
              <a:gd name="connsiteX4" fmla="*/ 1201738 w 1608138"/>
              <a:gd name="connsiteY4" fmla="*/ 57150 h 1075928"/>
              <a:gd name="connsiteX5" fmla="*/ 1241425 w 1608138"/>
              <a:gd name="connsiteY5" fmla="*/ 74613 h 1075928"/>
              <a:gd name="connsiteX6" fmla="*/ 1301750 w 1608138"/>
              <a:gd name="connsiteY6" fmla="*/ 106363 h 1075928"/>
              <a:gd name="connsiteX7" fmla="*/ 1365250 w 1608138"/>
              <a:gd name="connsiteY7" fmla="*/ 149225 h 1075928"/>
              <a:gd name="connsiteX8" fmla="*/ 1423988 w 1608138"/>
              <a:gd name="connsiteY8" fmla="*/ 198438 h 1075928"/>
              <a:gd name="connsiteX9" fmla="*/ 1474788 w 1608138"/>
              <a:gd name="connsiteY9" fmla="*/ 258763 h 1075928"/>
              <a:gd name="connsiteX10" fmla="*/ 1520826 w 1608138"/>
              <a:gd name="connsiteY10" fmla="*/ 328613 h 1075928"/>
              <a:gd name="connsiteX11" fmla="*/ 1558926 w 1608138"/>
              <a:gd name="connsiteY11" fmla="*/ 406400 h 1075928"/>
              <a:gd name="connsiteX12" fmla="*/ 1587501 w 1608138"/>
              <a:gd name="connsiteY12" fmla="*/ 490538 h 1075928"/>
              <a:gd name="connsiteX13" fmla="*/ 1604963 w 1608138"/>
              <a:gd name="connsiteY13" fmla="*/ 579438 h 1075928"/>
              <a:gd name="connsiteX14" fmla="*/ 1608138 w 1608138"/>
              <a:gd name="connsiteY14" fmla="*/ 677863 h 1075928"/>
              <a:gd name="connsiteX15" fmla="*/ 1597026 w 1608138"/>
              <a:gd name="connsiteY15" fmla="*/ 779463 h 1075928"/>
              <a:gd name="connsiteX16" fmla="*/ 1576388 w 1608138"/>
              <a:gd name="connsiteY16" fmla="*/ 865188 h 1075928"/>
              <a:gd name="connsiteX17" fmla="*/ 1547813 w 1608138"/>
              <a:gd name="connsiteY17" fmla="*/ 942975 h 1075928"/>
              <a:gd name="connsiteX18" fmla="*/ 1516063 w 1608138"/>
              <a:gd name="connsiteY18" fmla="*/ 1017588 h 1075928"/>
              <a:gd name="connsiteX19" fmla="*/ 1486893 w 1608138"/>
              <a:gd name="connsiteY19" fmla="*/ 1075928 h 1075928"/>
              <a:gd name="connsiteX20" fmla="*/ 1381632 w 1608138"/>
              <a:gd name="connsiteY20" fmla="*/ 1075928 h 1075928"/>
              <a:gd name="connsiteX21" fmla="*/ 1495426 w 1608138"/>
              <a:gd name="connsiteY21" fmla="*/ 830263 h 1075928"/>
              <a:gd name="connsiteX22" fmla="*/ 1506538 w 1608138"/>
              <a:gd name="connsiteY22" fmla="*/ 762000 h 1075928"/>
              <a:gd name="connsiteX23" fmla="*/ 1509713 w 1608138"/>
              <a:gd name="connsiteY23" fmla="*/ 685800 h 1075928"/>
              <a:gd name="connsiteX24" fmla="*/ 1506538 w 1608138"/>
              <a:gd name="connsiteY24" fmla="*/ 608013 h 1075928"/>
              <a:gd name="connsiteX25" fmla="*/ 1495426 w 1608138"/>
              <a:gd name="connsiteY25" fmla="*/ 536575 h 1075928"/>
              <a:gd name="connsiteX26" fmla="*/ 1477963 w 1608138"/>
              <a:gd name="connsiteY26" fmla="*/ 466725 h 1075928"/>
              <a:gd name="connsiteX27" fmla="*/ 1457326 w 1608138"/>
              <a:gd name="connsiteY27" fmla="*/ 403225 h 1075928"/>
              <a:gd name="connsiteX28" fmla="*/ 1431926 w 1608138"/>
              <a:gd name="connsiteY28" fmla="*/ 354013 h 1075928"/>
              <a:gd name="connsiteX29" fmla="*/ 1389063 w 1608138"/>
              <a:gd name="connsiteY29" fmla="*/ 296863 h 1075928"/>
              <a:gd name="connsiteX30" fmla="*/ 1336675 w 1608138"/>
              <a:gd name="connsiteY30" fmla="*/ 239713 h 1075928"/>
              <a:gd name="connsiteX31" fmla="*/ 1273175 w 1608138"/>
              <a:gd name="connsiteY31" fmla="*/ 190500 h 1075928"/>
              <a:gd name="connsiteX32" fmla="*/ 1201738 w 1608138"/>
              <a:gd name="connsiteY32" fmla="*/ 149225 h 1075928"/>
              <a:gd name="connsiteX33" fmla="*/ 1125538 w 1608138"/>
              <a:gd name="connsiteY33" fmla="*/ 127000 h 1075928"/>
              <a:gd name="connsiteX34" fmla="*/ 1096963 w 1608138"/>
              <a:gd name="connsiteY34" fmla="*/ 123825 h 1075928"/>
              <a:gd name="connsiteX35" fmla="*/ 1071563 w 1608138"/>
              <a:gd name="connsiteY35" fmla="*/ 131763 h 1075928"/>
              <a:gd name="connsiteX36" fmla="*/ 1042988 w 1608138"/>
              <a:gd name="connsiteY36" fmla="*/ 138113 h 1075928"/>
              <a:gd name="connsiteX37" fmla="*/ 1012825 w 1608138"/>
              <a:gd name="connsiteY37" fmla="*/ 146050 h 1075928"/>
              <a:gd name="connsiteX38" fmla="*/ 981075 w 1608138"/>
              <a:gd name="connsiteY38" fmla="*/ 144463 h 1075928"/>
              <a:gd name="connsiteX39" fmla="*/ 966788 w 1608138"/>
              <a:gd name="connsiteY39" fmla="*/ 127000 h 1075928"/>
              <a:gd name="connsiteX40" fmla="*/ 958850 w 1608138"/>
              <a:gd name="connsiteY40" fmla="*/ 100013 h 1075928"/>
              <a:gd name="connsiteX41" fmla="*/ 955675 w 1608138"/>
              <a:gd name="connsiteY41" fmla="*/ 71438 h 1075928"/>
              <a:gd name="connsiteX42" fmla="*/ 962025 w 1608138"/>
              <a:gd name="connsiteY42" fmla="*/ 42863 h 1075928"/>
              <a:gd name="connsiteX43" fmla="*/ 1012825 w 1608138"/>
              <a:gd name="connsiteY43" fmla="*/ 4763 h 1075928"/>
              <a:gd name="connsiteX44" fmla="*/ 595313 w 1608138"/>
              <a:gd name="connsiteY44" fmla="*/ 0 h 1075928"/>
              <a:gd name="connsiteX45" fmla="*/ 638175 w 1608138"/>
              <a:gd name="connsiteY45" fmla="*/ 4763 h 1075928"/>
              <a:gd name="connsiteX46" fmla="*/ 644525 w 1608138"/>
              <a:gd name="connsiteY46" fmla="*/ 7938 h 1075928"/>
              <a:gd name="connsiteX47" fmla="*/ 649288 w 1608138"/>
              <a:gd name="connsiteY47" fmla="*/ 11113 h 1075928"/>
              <a:gd name="connsiteX48" fmla="*/ 652463 w 1608138"/>
              <a:gd name="connsiteY48" fmla="*/ 14288 h 1075928"/>
              <a:gd name="connsiteX49" fmla="*/ 655638 w 1608138"/>
              <a:gd name="connsiteY49" fmla="*/ 14288 h 1075928"/>
              <a:gd name="connsiteX50" fmla="*/ 658813 w 1608138"/>
              <a:gd name="connsiteY50" fmla="*/ 19050 h 1075928"/>
              <a:gd name="connsiteX51" fmla="*/ 663575 w 1608138"/>
              <a:gd name="connsiteY51" fmla="*/ 25400 h 1075928"/>
              <a:gd name="connsiteX52" fmla="*/ 676275 w 1608138"/>
              <a:gd name="connsiteY52" fmla="*/ 53975 h 1075928"/>
              <a:gd name="connsiteX53" fmla="*/ 676275 w 1608138"/>
              <a:gd name="connsiteY53" fmla="*/ 85725 h 1075928"/>
              <a:gd name="connsiteX54" fmla="*/ 666750 w 1608138"/>
              <a:gd name="connsiteY54" fmla="*/ 114300 h 1075928"/>
              <a:gd name="connsiteX55" fmla="*/ 649288 w 1608138"/>
              <a:gd name="connsiteY55" fmla="*/ 138113 h 1075928"/>
              <a:gd name="connsiteX56" fmla="*/ 617538 w 1608138"/>
              <a:gd name="connsiteY56" fmla="*/ 149225 h 1075928"/>
              <a:gd name="connsiteX57" fmla="*/ 585788 w 1608138"/>
              <a:gd name="connsiteY57" fmla="*/ 149225 h 1075928"/>
              <a:gd name="connsiteX58" fmla="*/ 550863 w 1608138"/>
              <a:gd name="connsiteY58" fmla="*/ 141288 h 1075928"/>
              <a:gd name="connsiteX59" fmla="*/ 517525 w 1608138"/>
              <a:gd name="connsiteY59" fmla="*/ 131763 h 1075928"/>
              <a:gd name="connsiteX60" fmla="*/ 479425 w 1608138"/>
              <a:gd name="connsiteY60" fmla="*/ 128588 h 1075928"/>
              <a:gd name="connsiteX61" fmla="*/ 441325 w 1608138"/>
              <a:gd name="connsiteY61" fmla="*/ 131763 h 1075928"/>
              <a:gd name="connsiteX62" fmla="*/ 360363 w 1608138"/>
              <a:gd name="connsiteY62" fmla="*/ 158750 h 1075928"/>
              <a:gd name="connsiteX63" fmla="*/ 292100 w 1608138"/>
              <a:gd name="connsiteY63" fmla="*/ 198438 h 1075928"/>
              <a:gd name="connsiteX64" fmla="*/ 231775 w 1608138"/>
              <a:gd name="connsiteY64" fmla="*/ 250825 h 1075928"/>
              <a:gd name="connsiteX65" fmla="*/ 182563 w 1608138"/>
              <a:gd name="connsiteY65" fmla="*/ 307975 h 1075928"/>
              <a:gd name="connsiteX66" fmla="*/ 141288 w 1608138"/>
              <a:gd name="connsiteY66" fmla="*/ 377825 h 1075928"/>
              <a:gd name="connsiteX67" fmla="*/ 109538 w 1608138"/>
              <a:gd name="connsiteY67" fmla="*/ 455613 h 1075928"/>
              <a:gd name="connsiteX68" fmla="*/ 98425 w 1608138"/>
              <a:gd name="connsiteY68" fmla="*/ 512763 h 1075928"/>
              <a:gd name="connsiteX69" fmla="*/ 92075 w 1608138"/>
              <a:gd name="connsiteY69" fmla="*/ 576263 h 1075928"/>
              <a:gd name="connsiteX70" fmla="*/ 95250 w 1608138"/>
              <a:gd name="connsiteY70" fmla="*/ 642938 h 1075928"/>
              <a:gd name="connsiteX71" fmla="*/ 101600 w 1608138"/>
              <a:gd name="connsiteY71" fmla="*/ 709613 h 1075928"/>
              <a:gd name="connsiteX72" fmla="*/ 109538 w 1608138"/>
              <a:gd name="connsiteY72" fmla="*/ 773113 h 1075928"/>
              <a:gd name="connsiteX73" fmla="*/ 123825 w 1608138"/>
              <a:gd name="connsiteY73" fmla="*/ 825500 h 1075928"/>
              <a:gd name="connsiteX74" fmla="*/ 161925 w 1608138"/>
              <a:gd name="connsiteY74" fmla="*/ 928688 h 1075928"/>
              <a:gd name="connsiteX75" fmla="*/ 207963 w 1608138"/>
              <a:gd name="connsiteY75" fmla="*/ 1030288 h 1075928"/>
              <a:gd name="connsiteX76" fmla="*/ 230783 w 1608138"/>
              <a:gd name="connsiteY76" fmla="*/ 1075928 h 1075928"/>
              <a:gd name="connsiteX77" fmla="*/ 119823 w 1608138"/>
              <a:gd name="connsiteY77" fmla="*/ 1075928 h 1075928"/>
              <a:gd name="connsiteX78" fmla="*/ 101600 w 1608138"/>
              <a:gd name="connsiteY78" fmla="*/ 1038225 h 1075928"/>
              <a:gd name="connsiteX79" fmla="*/ 60325 w 1608138"/>
              <a:gd name="connsiteY79" fmla="*/ 938213 h 1075928"/>
              <a:gd name="connsiteX80" fmla="*/ 28575 w 1608138"/>
              <a:gd name="connsiteY80" fmla="*/ 830263 h 1075928"/>
              <a:gd name="connsiteX81" fmla="*/ 14288 w 1608138"/>
              <a:gd name="connsiteY81" fmla="*/ 769938 h 1075928"/>
              <a:gd name="connsiteX82" fmla="*/ 6350 w 1608138"/>
              <a:gd name="connsiteY82" fmla="*/ 700088 h 1075928"/>
              <a:gd name="connsiteX83" fmla="*/ 0 w 1608138"/>
              <a:gd name="connsiteY83" fmla="*/ 628650 h 1075928"/>
              <a:gd name="connsiteX84" fmla="*/ 0 w 1608138"/>
              <a:gd name="connsiteY84" fmla="*/ 554038 h 1075928"/>
              <a:gd name="connsiteX85" fmla="*/ 9525 w 1608138"/>
              <a:gd name="connsiteY85" fmla="*/ 487363 h 1075928"/>
              <a:gd name="connsiteX86" fmla="*/ 23813 w 1608138"/>
              <a:gd name="connsiteY86" fmla="*/ 423863 h 1075928"/>
              <a:gd name="connsiteX87" fmla="*/ 52388 w 1608138"/>
              <a:gd name="connsiteY87" fmla="*/ 342900 h 1075928"/>
              <a:gd name="connsiteX88" fmla="*/ 95250 w 1608138"/>
              <a:gd name="connsiteY88" fmla="*/ 271463 h 1075928"/>
              <a:gd name="connsiteX89" fmla="*/ 144463 w 1608138"/>
              <a:gd name="connsiteY89" fmla="*/ 204788 h 1075928"/>
              <a:gd name="connsiteX90" fmla="*/ 204788 w 1608138"/>
              <a:gd name="connsiteY90" fmla="*/ 146050 h 1075928"/>
              <a:gd name="connsiteX91" fmla="*/ 271463 w 1608138"/>
              <a:gd name="connsiteY91" fmla="*/ 96838 h 1075928"/>
              <a:gd name="connsiteX92" fmla="*/ 346075 w 1608138"/>
              <a:gd name="connsiteY92" fmla="*/ 63500 h 1075928"/>
              <a:gd name="connsiteX93" fmla="*/ 395288 w 1608138"/>
              <a:gd name="connsiteY93" fmla="*/ 49213 h 1075928"/>
              <a:gd name="connsiteX94" fmla="*/ 447675 w 1608138"/>
              <a:gd name="connsiteY94" fmla="*/ 36513 h 1075928"/>
              <a:gd name="connsiteX95" fmla="*/ 500063 w 1608138"/>
              <a:gd name="connsiteY95" fmla="*/ 28575 h 1075928"/>
              <a:gd name="connsiteX96" fmla="*/ 549275 w 1608138"/>
              <a:gd name="connsiteY96" fmla="*/ 17463 h 1075928"/>
              <a:gd name="connsiteX97" fmla="*/ 595313 w 1608138"/>
              <a:gd name="connsiteY97" fmla="*/ 0 h 1075928"/>
              <a:gd name="connsiteX0" fmla="*/ 1012825 w 1608138"/>
              <a:gd name="connsiteY0" fmla="*/ 4763 h 1075928"/>
              <a:gd name="connsiteX1" fmla="*/ 1062038 w 1608138"/>
              <a:gd name="connsiteY1" fmla="*/ 4763 h 1075928"/>
              <a:gd name="connsiteX2" fmla="*/ 1108075 w 1608138"/>
              <a:gd name="connsiteY2" fmla="*/ 17463 h 1075928"/>
              <a:gd name="connsiteX3" fmla="*/ 1157288 w 1608138"/>
              <a:gd name="connsiteY3" fmla="*/ 36513 h 1075928"/>
              <a:gd name="connsiteX4" fmla="*/ 1201738 w 1608138"/>
              <a:gd name="connsiteY4" fmla="*/ 57150 h 1075928"/>
              <a:gd name="connsiteX5" fmla="*/ 1241425 w 1608138"/>
              <a:gd name="connsiteY5" fmla="*/ 74613 h 1075928"/>
              <a:gd name="connsiteX6" fmla="*/ 1301750 w 1608138"/>
              <a:gd name="connsiteY6" fmla="*/ 106363 h 1075928"/>
              <a:gd name="connsiteX7" fmla="*/ 1365250 w 1608138"/>
              <a:gd name="connsiteY7" fmla="*/ 149225 h 1075928"/>
              <a:gd name="connsiteX8" fmla="*/ 1423988 w 1608138"/>
              <a:gd name="connsiteY8" fmla="*/ 198438 h 1075928"/>
              <a:gd name="connsiteX9" fmla="*/ 1474788 w 1608138"/>
              <a:gd name="connsiteY9" fmla="*/ 258763 h 1075928"/>
              <a:gd name="connsiteX10" fmla="*/ 1520826 w 1608138"/>
              <a:gd name="connsiteY10" fmla="*/ 328613 h 1075928"/>
              <a:gd name="connsiteX11" fmla="*/ 1558926 w 1608138"/>
              <a:gd name="connsiteY11" fmla="*/ 406400 h 1075928"/>
              <a:gd name="connsiteX12" fmla="*/ 1587501 w 1608138"/>
              <a:gd name="connsiteY12" fmla="*/ 490538 h 1075928"/>
              <a:gd name="connsiteX13" fmla="*/ 1604963 w 1608138"/>
              <a:gd name="connsiteY13" fmla="*/ 579438 h 1075928"/>
              <a:gd name="connsiteX14" fmla="*/ 1608138 w 1608138"/>
              <a:gd name="connsiteY14" fmla="*/ 677863 h 1075928"/>
              <a:gd name="connsiteX15" fmla="*/ 1597026 w 1608138"/>
              <a:gd name="connsiteY15" fmla="*/ 779463 h 1075928"/>
              <a:gd name="connsiteX16" fmla="*/ 1576388 w 1608138"/>
              <a:gd name="connsiteY16" fmla="*/ 865188 h 1075928"/>
              <a:gd name="connsiteX17" fmla="*/ 1547813 w 1608138"/>
              <a:gd name="connsiteY17" fmla="*/ 942975 h 1075928"/>
              <a:gd name="connsiteX18" fmla="*/ 1516063 w 1608138"/>
              <a:gd name="connsiteY18" fmla="*/ 1017588 h 1075928"/>
              <a:gd name="connsiteX19" fmla="*/ 1486893 w 1608138"/>
              <a:gd name="connsiteY19" fmla="*/ 1075928 h 1075928"/>
              <a:gd name="connsiteX20" fmla="*/ 1381632 w 1608138"/>
              <a:gd name="connsiteY20" fmla="*/ 1075928 h 1075928"/>
              <a:gd name="connsiteX21" fmla="*/ 1495426 w 1608138"/>
              <a:gd name="connsiteY21" fmla="*/ 830263 h 1075928"/>
              <a:gd name="connsiteX22" fmla="*/ 1506538 w 1608138"/>
              <a:gd name="connsiteY22" fmla="*/ 762000 h 1075928"/>
              <a:gd name="connsiteX23" fmla="*/ 1509713 w 1608138"/>
              <a:gd name="connsiteY23" fmla="*/ 685800 h 1075928"/>
              <a:gd name="connsiteX24" fmla="*/ 1506538 w 1608138"/>
              <a:gd name="connsiteY24" fmla="*/ 608013 h 1075928"/>
              <a:gd name="connsiteX25" fmla="*/ 1495426 w 1608138"/>
              <a:gd name="connsiteY25" fmla="*/ 536575 h 1075928"/>
              <a:gd name="connsiteX26" fmla="*/ 1477963 w 1608138"/>
              <a:gd name="connsiteY26" fmla="*/ 466725 h 1075928"/>
              <a:gd name="connsiteX27" fmla="*/ 1457326 w 1608138"/>
              <a:gd name="connsiteY27" fmla="*/ 403225 h 1075928"/>
              <a:gd name="connsiteX28" fmla="*/ 1431926 w 1608138"/>
              <a:gd name="connsiteY28" fmla="*/ 354013 h 1075928"/>
              <a:gd name="connsiteX29" fmla="*/ 1389063 w 1608138"/>
              <a:gd name="connsiteY29" fmla="*/ 296863 h 1075928"/>
              <a:gd name="connsiteX30" fmla="*/ 1336675 w 1608138"/>
              <a:gd name="connsiteY30" fmla="*/ 239713 h 1075928"/>
              <a:gd name="connsiteX31" fmla="*/ 1273175 w 1608138"/>
              <a:gd name="connsiteY31" fmla="*/ 190500 h 1075928"/>
              <a:gd name="connsiteX32" fmla="*/ 1201738 w 1608138"/>
              <a:gd name="connsiteY32" fmla="*/ 149225 h 1075928"/>
              <a:gd name="connsiteX33" fmla="*/ 1125538 w 1608138"/>
              <a:gd name="connsiteY33" fmla="*/ 127000 h 1075928"/>
              <a:gd name="connsiteX34" fmla="*/ 1096963 w 1608138"/>
              <a:gd name="connsiteY34" fmla="*/ 123825 h 1075928"/>
              <a:gd name="connsiteX35" fmla="*/ 1071563 w 1608138"/>
              <a:gd name="connsiteY35" fmla="*/ 131763 h 1075928"/>
              <a:gd name="connsiteX36" fmla="*/ 1042988 w 1608138"/>
              <a:gd name="connsiteY36" fmla="*/ 138113 h 1075928"/>
              <a:gd name="connsiteX37" fmla="*/ 1012825 w 1608138"/>
              <a:gd name="connsiteY37" fmla="*/ 146050 h 1075928"/>
              <a:gd name="connsiteX38" fmla="*/ 981075 w 1608138"/>
              <a:gd name="connsiteY38" fmla="*/ 144463 h 1075928"/>
              <a:gd name="connsiteX39" fmla="*/ 966788 w 1608138"/>
              <a:gd name="connsiteY39" fmla="*/ 127000 h 1075928"/>
              <a:gd name="connsiteX40" fmla="*/ 958850 w 1608138"/>
              <a:gd name="connsiteY40" fmla="*/ 100013 h 1075928"/>
              <a:gd name="connsiteX41" fmla="*/ 955675 w 1608138"/>
              <a:gd name="connsiteY41" fmla="*/ 71438 h 1075928"/>
              <a:gd name="connsiteX42" fmla="*/ 962025 w 1608138"/>
              <a:gd name="connsiteY42" fmla="*/ 42863 h 1075928"/>
              <a:gd name="connsiteX43" fmla="*/ 1012825 w 1608138"/>
              <a:gd name="connsiteY43" fmla="*/ 4763 h 1075928"/>
              <a:gd name="connsiteX44" fmla="*/ 595313 w 1608138"/>
              <a:gd name="connsiteY44" fmla="*/ 0 h 1075928"/>
              <a:gd name="connsiteX45" fmla="*/ 638175 w 1608138"/>
              <a:gd name="connsiteY45" fmla="*/ 4763 h 1075928"/>
              <a:gd name="connsiteX46" fmla="*/ 644525 w 1608138"/>
              <a:gd name="connsiteY46" fmla="*/ 7938 h 1075928"/>
              <a:gd name="connsiteX47" fmla="*/ 649288 w 1608138"/>
              <a:gd name="connsiteY47" fmla="*/ 11113 h 1075928"/>
              <a:gd name="connsiteX48" fmla="*/ 652463 w 1608138"/>
              <a:gd name="connsiteY48" fmla="*/ 14288 h 1075928"/>
              <a:gd name="connsiteX49" fmla="*/ 655638 w 1608138"/>
              <a:gd name="connsiteY49" fmla="*/ 14288 h 1075928"/>
              <a:gd name="connsiteX50" fmla="*/ 658813 w 1608138"/>
              <a:gd name="connsiteY50" fmla="*/ 19050 h 1075928"/>
              <a:gd name="connsiteX51" fmla="*/ 663575 w 1608138"/>
              <a:gd name="connsiteY51" fmla="*/ 25400 h 1075928"/>
              <a:gd name="connsiteX52" fmla="*/ 676275 w 1608138"/>
              <a:gd name="connsiteY52" fmla="*/ 53975 h 1075928"/>
              <a:gd name="connsiteX53" fmla="*/ 676275 w 1608138"/>
              <a:gd name="connsiteY53" fmla="*/ 85725 h 1075928"/>
              <a:gd name="connsiteX54" fmla="*/ 666750 w 1608138"/>
              <a:gd name="connsiteY54" fmla="*/ 114300 h 1075928"/>
              <a:gd name="connsiteX55" fmla="*/ 649288 w 1608138"/>
              <a:gd name="connsiteY55" fmla="*/ 138113 h 1075928"/>
              <a:gd name="connsiteX56" fmla="*/ 617538 w 1608138"/>
              <a:gd name="connsiteY56" fmla="*/ 149225 h 1075928"/>
              <a:gd name="connsiteX57" fmla="*/ 585788 w 1608138"/>
              <a:gd name="connsiteY57" fmla="*/ 149225 h 1075928"/>
              <a:gd name="connsiteX58" fmla="*/ 550863 w 1608138"/>
              <a:gd name="connsiteY58" fmla="*/ 141288 h 1075928"/>
              <a:gd name="connsiteX59" fmla="*/ 517525 w 1608138"/>
              <a:gd name="connsiteY59" fmla="*/ 131763 h 1075928"/>
              <a:gd name="connsiteX60" fmla="*/ 479425 w 1608138"/>
              <a:gd name="connsiteY60" fmla="*/ 128588 h 1075928"/>
              <a:gd name="connsiteX61" fmla="*/ 441325 w 1608138"/>
              <a:gd name="connsiteY61" fmla="*/ 131763 h 1075928"/>
              <a:gd name="connsiteX62" fmla="*/ 360363 w 1608138"/>
              <a:gd name="connsiteY62" fmla="*/ 158750 h 1075928"/>
              <a:gd name="connsiteX63" fmla="*/ 292100 w 1608138"/>
              <a:gd name="connsiteY63" fmla="*/ 198438 h 1075928"/>
              <a:gd name="connsiteX64" fmla="*/ 231775 w 1608138"/>
              <a:gd name="connsiteY64" fmla="*/ 250825 h 1075928"/>
              <a:gd name="connsiteX65" fmla="*/ 182563 w 1608138"/>
              <a:gd name="connsiteY65" fmla="*/ 307975 h 1075928"/>
              <a:gd name="connsiteX66" fmla="*/ 141288 w 1608138"/>
              <a:gd name="connsiteY66" fmla="*/ 377825 h 1075928"/>
              <a:gd name="connsiteX67" fmla="*/ 109538 w 1608138"/>
              <a:gd name="connsiteY67" fmla="*/ 455613 h 1075928"/>
              <a:gd name="connsiteX68" fmla="*/ 98425 w 1608138"/>
              <a:gd name="connsiteY68" fmla="*/ 512763 h 1075928"/>
              <a:gd name="connsiteX69" fmla="*/ 92075 w 1608138"/>
              <a:gd name="connsiteY69" fmla="*/ 576263 h 1075928"/>
              <a:gd name="connsiteX70" fmla="*/ 95250 w 1608138"/>
              <a:gd name="connsiteY70" fmla="*/ 642938 h 1075928"/>
              <a:gd name="connsiteX71" fmla="*/ 101600 w 1608138"/>
              <a:gd name="connsiteY71" fmla="*/ 709613 h 1075928"/>
              <a:gd name="connsiteX72" fmla="*/ 109538 w 1608138"/>
              <a:gd name="connsiteY72" fmla="*/ 773113 h 1075928"/>
              <a:gd name="connsiteX73" fmla="*/ 123825 w 1608138"/>
              <a:gd name="connsiteY73" fmla="*/ 825500 h 1075928"/>
              <a:gd name="connsiteX74" fmla="*/ 161925 w 1608138"/>
              <a:gd name="connsiteY74" fmla="*/ 928688 h 1075928"/>
              <a:gd name="connsiteX75" fmla="*/ 207963 w 1608138"/>
              <a:gd name="connsiteY75" fmla="*/ 1030288 h 1075928"/>
              <a:gd name="connsiteX76" fmla="*/ 230783 w 1608138"/>
              <a:gd name="connsiteY76" fmla="*/ 1075928 h 1075928"/>
              <a:gd name="connsiteX77" fmla="*/ 119823 w 1608138"/>
              <a:gd name="connsiteY77" fmla="*/ 1075928 h 1075928"/>
              <a:gd name="connsiteX78" fmla="*/ 101600 w 1608138"/>
              <a:gd name="connsiteY78" fmla="*/ 1038225 h 1075928"/>
              <a:gd name="connsiteX79" fmla="*/ 60325 w 1608138"/>
              <a:gd name="connsiteY79" fmla="*/ 938213 h 1075928"/>
              <a:gd name="connsiteX80" fmla="*/ 28575 w 1608138"/>
              <a:gd name="connsiteY80" fmla="*/ 830263 h 1075928"/>
              <a:gd name="connsiteX81" fmla="*/ 14288 w 1608138"/>
              <a:gd name="connsiteY81" fmla="*/ 769938 h 1075928"/>
              <a:gd name="connsiteX82" fmla="*/ 6350 w 1608138"/>
              <a:gd name="connsiteY82" fmla="*/ 700088 h 1075928"/>
              <a:gd name="connsiteX83" fmla="*/ 0 w 1608138"/>
              <a:gd name="connsiteY83" fmla="*/ 628650 h 1075928"/>
              <a:gd name="connsiteX84" fmla="*/ 0 w 1608138"/>
              <a:gd name="connsiteY84" fmla="*/ 554038 h 1075928"/>
              <a:gd name="connsiteX85" fmla="*/ 9525 w 1608138"/>
              <a:gd name="connsiteY85" fmla="*/ 487363 h 1075928"/>
              <a:gd name="connsiteX86" fmla="*/ 23813 w 1608138"/>
              <a:gd name="connsiteY86" fmla="*/ 423863 h 1075928"/>
              <a:gd name="connsiteX87" fmla="*/ 52388 w 1608138"/>
              <a:gd name="connsiteY87" fmla="*/ 342900 h 1075928"/>
              <a:gd name="connsiteX88" fmla="*/ 95250 w 1608138"/>
              <a:gd name="connsiteY88" fmla="*/ 271463 h 1075928"/>
              <a:gd name="connsiteX89" fmla="*/ 144463 w 1608138"/>
              <a:gd name="connsiteY89" fmla="*/ 204788 h 1075928"/>
              <a:gd name="connsiteX90" fmla="*/ 204788 w 1608138"/>
              <a:gd name="connsiteY90" fmla="*/ 146050 h 1075928"/>
              <a:gd name="connsiteX91" fmla="*/ 271463 w 1608138"/>
              <a:gd name="connsiteY91" fmla="*/ 96838 h 1075928"/>
              <a:gd name="connsiteX92" fmla="*/ 346075 w 1608138"/>
              <a:gd name="connsiteY92" fmla="*/ 63500 h 1075928"/>
              <a:gd name="connsiteX93" fmla="*/ 395288 w 1608138"/>
              <a:gd name="connsiteY93" fmla="*/ 49213 h 1075928"/>
              <a:gd name="connsiteX94" fmla="*/ 447675 w 1608138"/>
              <a:gd name="connsiteY94" fmla="*/ 36513 h 1075928"/>
              <a:gd name="connsiteX95" fmla="*/ 500063 w 1608138"/>
              <a:gd name="connsiteY95" fmla="*/ 28575 h 1075928"/>
              <a:gd name="connsiteX96" fmla="*/ 549275 w 1608138"/>
              <a:gd name="connsiteY96" fmla="*/ 17463 h 1075928"/>
              <a:gd name="connsiteX97" fmla="*/ 595313 w 1608138"/>
              <a:gd name="connsiteY97" fmla="*/ 0 h 1075928"/>
              <a:gd name="connsiteX0" fmla="*/ 1012825 w 1608138"/>
              <a:gd name="connsiteY0" fmla="*/ 4763 h 1075928"/>
              <a:gd name="connsiteX1" fmla="*/ 1062038 w 1608138"/>
              <a:gd name="connsiteY1" fmla="*/ 4763 h 1075928"/>
              <a:gd name="connsiteX2" fmla="*/ 1108075 w 1608138"/>
              <a:gd name="connsiteY2" fmla="*/ 17463 h 1075928"/>
              <a:gd name="connsiteX3" fmla="*/ 1157288 w 1608138"/>
              <a:gd name="connsiteY3" fmla="*/ 36513 h 1075928"/>
              <a:gd name="connsiteX4" fmla="*/ 1201738 w 1608138"/>
              <a:gd name="connsiteY4" fmla="*/ 57150 h 1075928"/>
              <a:gd name="connsiteX5" fmla="*/ 1241425 w 1608138"/>
              <a:gd name="connsiteY5" fmla="*/ 74613 h 1075928"/>
              <a:gd name="connsiteX6" fmla="*/ 1301750 w 1608138"/>
              <a:gd name="connsiteY6" fmla="*/ 106363 h 1075928"/>
              <a:gd name="connsiteX7" fmla="*/ 1365250 w 1608138"/>
              <a:gd name="connsiteY7" fmla="*/ 149225 h 1075928"/>
              <a:gd name="connsiteX8" fmla="*/ 1423988 w 1608138"/>
              <a:gd name="connsiteY8" fmla="*/ 198438 h 1075928"/>
              <a:gd name="connsiteX9" fmla="*/ 1474788 w 1608138"/>
              <a:gd name="connsiteY9" fmla="*/ 258763 h 1075928"/>
              <a:gd name="connsiteX10" fmla="*/ 1520826 w 1608138"/>
              <a:gd name="connsiteY10" fmla="*/ 328613 h 1075928"/>
              <a:gd name="connsiteX11" fmla="*/ 1558926 w 1608138"/>
              <a:gd name="connsiteY11" fmla="*/ 406400 h 1075928"/>
              <a:gd name="connsiteX12" fmla="*/ 1587501 w 1608138"/>
              <a:gd name="connsiteY12" fmla="*/ 490538 h 1075928"/>
              <a:gd name="connsiteX13" fmla="*/ 1604963 w 1608138"/>
              <a:gd name="connsiteY13" fmla="*/ 579438 h 1075928"/>
              <a:gd name="connsiteX14" fmla="*/ 1608138 w 1608138"/>
              <a:gd name="connsiteY14" fmla="*/ 677863 h 1075928"/>
              <a:gd name="connsiteX15" fmla="*/ 1597026 w 1608138"/>
              <a:gd name="connsiteY15" fmla="*/ 779463 h 1075928"/>
              <a:gd name="connsiteX16" fmla="*/ 1576388 w 1608138"/>
              <a:gd name="connsiteY16" fmla="*/ 865188 h 1075928"/>
              <a:gd name="connsiteX17" fmla="*/ 1547813 w 1608138"/>
              <a:gd name="connsiteY17" fmla="*/ 942975 h 1075928"/>
              <a:gd name="connsiteX18" fmla="*/ 1516063 w 1608138"/>
              <a:gd name="connsiteY18" fmla="*/ 1017588 h 1075928"/>
              <a:gd name="connsiteX19" fmla="*/ 1486893 w 1608138"/>
              <a:gd name="connsiteY19" fmla="*/ 1075928 h 1075928"/>
              <a:gd name="connsiteX20" fmla="*/ 1381632 w 1608138"/>
              <a:gd name="connsiteY20" fmla="*/ 1075928 h 1075928"/>
              <a:gd name="connsiteX21" fmla="*/ 1495426 w 1608138"/>
              <a:gd name="connsiteY21" fmla="*/ 830263 h 1075928"/>
              <a:gd name="connsiteX22" fmla="*/ 1506538 w 1608138"/>
              <a:gd name="connsiteY22" fmla="*/ 762000 h 1075928"/>
              <a:gd name="connsiteX23" fmla="*/ 1509713 w 1608138"/>
              <a:gd name="connsiteY23" fmla="*/ 685800 h 1075928"/>
              <a:gd name="connsiteX24" fmla="*/ 1506538 w 1608138"/>
              <a:gd name="connsiteY24" fmla="*/ 608013 h 1075928"/>
              <a:gd name="connsiteX25" fmla="*/ 1495426 w 1608138"/>
              <a:gd name="connsiteY25" fmla="*/ 536575 h 1075928"/>
              <a:gd name="connsiteX26" fmla="*/ 1477963 w 1608138"/>
              <a:gd name="connsiteY26" fmla="*/ 466725 h 1075928"/>
              <a:gd name="connsiteX27" fmla="*/ 1457326 w 1608138"/>
              <a:gd name="connsiteY27" fmla="*/ 403225 h 1075928"/>
              <a:gd name="connsiteX28" fmla="*/ 1431926 w 1608138"/>
              <a:gd name="connsiteY28" fmla="*/ 354013 h 1075928"/>
              <a:gd name="connsiteX29" fmla="*/ 1389063 w 1608138"/>
              <a:gd name="connsiteY29" fmla="*/ 296863 h 1075928"/>
              <a:gd name="connsiteX30" fmla="*/ 1336675 w 1608138"/>
              <a:gd name="connsiteY30" fmla="*/ 239713 h 1075928"/>
              <a:gd name="connsiteX31" fmla="*/ 1273175 w 1608138"/>
              <a:gd name="connsiteY31" fmla="*/ 190500 h 1075928"/>
              <a:gd name="connsiteX32" fmla="*/ 1201738 w 1608138"/>
              <a:gd name="connsiteY32" fmla="*/ 149225 h 1075928"/>
              <a:gd name="connsiteX33" fmla="*/ 1125538 w 1608138"/>
              <a:gd name="connsiteY33" fmla="*/ 127000 h 1075928"/>
              <a:gd name="connsiteX34" fmla="*/ 1096963 w 1608138"/>
              <a:gd name="connsiteY34" fmla="*/ 123825 h 1075928"/>
              <a:gd name="connsiteX35" fmla="*/ 1071563 w 1608138"/>
              <a:gd name="connsiteY35" fmla="*/ 131763 h 1075928"/>
              <a:gd name="connsiteX36" fmla="*/ 1042988 w 1608138"/>
              <a:gd name="connsiteY36" fmla="*/ 138113 h 1075928"/>
              <a:gd name="connsiteX37" fmla="*/ 1012825 w 1608138"/>
              <a:gd name="connsiteY37" fmla="*/ 146050 h 1075928"/>
              <a:gd name="connsiteX38" fmla="*/ 981075 w 1608138"/>
              <a:gd name="connsiteY38" fmla="*/ 144463 h 1075928"/>
              <a:gd name="connsiteX39" fmla="*/ 966788 w 1608138"/>
              <a:gd name="connsiteY39" fmla="*/ 127000 h 1075928"/>
              <a:gd name="connsiteX40" fmla="*/ 958850 w 1608138"/>
              <a:gd name="connsiteY40" fmla="*/ 100013 h 1075928"/>
              <a:gd name="connsiteX41" fmla="*/ 955675 w 1608138"/>
              <a:gd name="connsiteY41" fmla="*/ 71438 h 1075928"/>
              <a:gd name="connsiteX42" fmla="*/ 962025 w 1608138"/>
              <a:gd name="connsiteY42" fmla="*/ 42863 h 1075928"/>
              <a:gd name="connsiteX43" fmla="*/ 1012825 w 1608138"/>
              <a:gd name="connsiteY43" fmla="*/ 4763 h 1075928"/>
              <a:gd name="connsiteX44" fmla="*/ 595313 w 1608138"/>
              <a:gd name="connsiteY44" fmla="*/ 0 h 1075928"/>
              <a:gd name="connsiteX45" fmla="*/ 638175 w 1608138"/>
              <a:gd name="connsiteY45" fmla="*/ 4763 h 1075928"/>
              <a:gd name="connsiteX46" fmla="*/ 644525 w 1608138"/>
              <a:gd name="connsiteY46" fmla="*/ 7938 h 1075928"/>
              <a:gd name="connsiteX47" fmla="*/ 649288 w 1608138"/>
              <a:gd name="connsiteY47" fmla="*/ 11113 h 1075928"/>
              <a:gd name="connsiteX48" fmla="*/ 652463 w 1608138"/>
              <a:gd name="connsiteY48" fmla="*/ 14288 h 1075928"/>
              <a:gd name="connsiteX49" fmla="*/ 655638 w 1608138"/>
              <a:gd name="connsiteY49" fmla="*/ 14288 h 1075928"/>
              <a:gd name="connsiteX50" fmla="*/ 658813 w 1608138"/>
              <a:gd name="connsiteY50" fmla="*/ 19050 h 1075928"/>
              <a:gd name="connsiteX51" fmla="*/ 663575 w 1608138"/>
              <a:gd name="connsiteY51" fmla="*/ 25400 h 1075928"/>
              <a:gd name="connsiteX52" fmla="*/ 676275 w 1608138"/>
              <a:gd name="connsiteY52" fmla="*/ 53975 h 1075928"/>
              <a:gd name="connsiteX53" fmla="*/ 676275 w 1608138"/>
              <a:gd name="connsiteY53" fmla="*/ 85725 h 1075928"/>
              <a:gd name="connsiteX54" fmla="*/ 666750 w 1608138"/>
              <a:gd name="connsiteY54" fmla="*/ 114300 h 1075928"/>
              <a:gd name="connsiteX55" fmla="*/ 649288 w 1608138"/>
              <a:gd name="connsiteY55" fmla="*/ 138113 h 1075928"/>
              <a:gd name="connsiteX56" fmla="*/ 617538 w 1608138"/>
              <a:gd name="connsiteY56" fmla="*/ 149225 h 1075928"/>
              <a:gd name="connsiteX57" fmla="*/ 585788 w 1608138"/>
              <a:gd name="connsiteY57" fmla="*/ 149225 h 1075928"/>
              <a:gd name="connsiteX58" fmla="*/ 550863 w 1608138"/>
              <a:gd name="connsiteY58" fmla="*/ 141288 h 1075928"/>
              <a:gd name="connsiteX59" fmla="*/ 517525 w 1608138"/>
              <a:gd name="connsiteY59" fmla="*/ 131763 h 1075928"/>
              <a:gd name="connsiteX60" fmla="*/ 479425 w 1608138"/>
              <a:gd name="connsiteY60" fmla="*/ 128588 h 1075928"/>
              <a:gd name="connsiteX61" fmla="*/ 441325 w 1608138"/>
              <a:gd name="connsiteY61" fmla="*/ 131763 h 1075928"/>
              <a:gd name="connsiteX62" fmla="*/ 360363 w 1608138"/>
              <a:gd name="connsiteY62" fmla="*/ 158750 h 1075928"/>
              <a:gd name="connsiteX63" fmla="*/ 292100 w 1608138"/>
              <a:gd name="connsiteY63" fmla="*/ 198438 h 1075928"/>
              <a:gd name="connsiteX64" fmla="*/ 231775 w 1608138"/>
              <a:gd name="connsiteY64" fmla="*/ 250825 h 1075928"/>
              <a:gd name="connsiteX65" fmla="*/ 182563 w 1608138"/>
              <a:gd name="connsiteY65" fmla="*/ 307975 h 1075928"/>
              <a:gd name="connsiteX66" fmla="*/ 141288 w 1608138"/>
              <a:gd name="connsiteY66" fmla="*/ 377825 h 1075928"/>
              <a:gd name="connsiteX67" fmla="*/ 109538 w 1608138"/>
              <a:gd name="connsiteY67" fmla="*/ 455613 h 1075928"/>
              <a:gd name="connsiteX68" fmla="*/ 98425 w 1608138"/>
              <a:gd name="connsiteY68" fmla="*/ 512763 h 1075928"/>
              <a:gd name="connsiteX69" fmla="*/ 92075 w 1608138"/>
              <a:gd name="connsiteY69" fmla="*/ 576263 h 1075928"/>
              <a:gd name="connsiteX70" fmla="*/ 95250 w 1608138"/>
              <a:gd name="connsiteY70" fmla="*/ 642938 h 1075928"/>
              <a:gd name="connsiteX71" fmla="*/ 101600 w 1608138"/>
              <a:gd name="connsiteY71" fmla="*/ 709613 h 1075928"/>
              <a:gd name="connsiteX72" fmla="*/ 109538 w 1608138"/>
              <a:gd name="connsiteY72" fmla="*/ 773113 h 1075928"/>
              <a:gd name="connsiteX73" fmla="*/ 123825 w 1608138"/>
              <a:gd name="connsiteY73" fmla="*/ 825500 h 1075928"/>
              <a:gd name="connsiteX74" fmla="*/ 161925 w 1608138"/>
              <a:gd name="connsiteY74" fmla="*/ 928688 h 1075928"/>
              <a:gd name="connsiteX75" fmla="*/ 207963 w 1608138"/>
              <a:gd name="connsiteY75" fmla="*/ 1030288 h 1075928"/>
              <a:gd name="connsiteX76" fmla="*/ 230783 w 1608138"/>
              <a:gd name="connsiteY76" fmla="*/ 1075928 h 1075928"/>
              <a:gd name="connsiteX77" fmla="*/ 119823 w 1608138"/>
              <a:gd name="connsiteY77" fmla="*/ 1075928 h 1075928"/>
              <a:gd name="connsiteX78" fmla="*/ 101600 w 1608138"/>
              <a:gd name="connsiteY78" fmla="*/ 1038225 h 1075928"/>
              <a:gd name="connsiteX79" fmla="*/ 60325 w 1608138"/>
              <a:gd name="connsiteY79" fmla="*/ 938213 h 1075928"/>
              <a:gd name="connsiteX80" fmla="*/ 28575 w 1608138"/>
              <a:gd name="connsiteY80" fmla="*/ 830263 h 1075928"/>
              <a:gd name="connsiteX81" fmla="*/ 14288 w 1608138"/>
              <a:gd name="connsiteY81" fmla="*/ 769938 h 1075928"/>
              <a:gd name="connsiteX82" fmla="*/ 6350 w 1608138"/>
              <a:gd name="connsiteY82" fmla="*/ 700088 h 1075928"/>
              <a:gd name="connsiteX83" fmla="*/ 0 w 1608138"/>
              <a:gd name="connsiteY83" fmla="*/ 628650 h 1075928"/>
              <a:gd name="connsiteX84" fmla="*/ 0 w 1608138"/>
              <a:gd name="connsiteY84" fmla="*/ 554038 h 1075928"/>
              <a:gd name="connsiteX85" fmla="*/ 9525 w 1608138"/>
              <a:gd name="connsiteY85" fmla="*/ 487363 h 1075928"/>
              <a:gd name="connsiteX86" fmla="*/ 23813 w 1608138"/>
              <a:gd name="connsiteY86" fmla="*/ 423863 h 1075928"/>
              <a:gd name="connsiteX87" fmla="*/ 52388 w 1608138"/>
              <a:gd name="connsiteY87" fmla="*/ 342900 h 1075928"/>
              <a:gd name="connsiteX88" fmla="*/ 95250 w 1608138"/>
              <a:gd name="connsiteY88" fmla="*/ 271463 h 1075928"/>
              <a:gd name="connsiteX89" fmla="*/ 144463 w 1608138"/>
              <a:gd name="connsiteY89" fmla="*/ 204788 h 1075928"/>
              <a:gd name="connsiteX90" fmla="*/ 204788 w 1608138"/>
              <a:gd name="connsiteY90" fmla="*/ 146050 h 1075928"/>
              <a:gd name="connsiteX91" fmla="*/ 271463 w 1608138"/>
              <a:gd name="connsiteY91" fmla="*/ 96838 h 1075928"/>
              <a:gd name="connsiteX92" fmla="*/ 346075 w 1608138"/>
              <a:gd name="connsiteY92" fmla="*/ 63500 h 1075928"/>
              <a:gd name="connsiteX93" fmla="*/ 395288 w 1608138"/>
              <a:gd name="connsiteY93" fmla="*/ 49213 h 1075928"/>
              <a:gd name="connsiteX94" fmla="*/ 447675 w 1608138"/>
              <a:gd name="connsiteY94" fmla="*/ 36513 h 1075928"/>
              <a:gd name="connsiteX95" fmla="*/ 500063 w 1608138"/>
              <a:gd name="connsiteY95" fmla="*/ 28575 h 1075928"/>
              <a:gd name="connsiteX96" fmla="*/ 549275 w 1608138"/>
              <a:gd name="connsiteY96" fmla="*/ 17463 h 1075928"/>
              <a:gd name="connsiteX97" fmla="*/ 595313 w 1608138"/>
              <a:gd name="connsiteY97" fmla="*/ 0 h 1075928"/>
              <a:gd name="connsiteX0" fmla="*/ 1012825 w 1608138"/>
              <a:gd name="connsiteY0" fmla="*/ 4763 h 1075928"/>
              <a:gd name="connsiteX1" fmla="*/ 1062038 w 1608138"/>
              <a:gd name="connsiteY1" fmla="*/ 4763 h 1075928"/>
              <a:gd name="connsiteX2" fmla="*/ 1108075 w 1608138"/>
              <a:gd name="connsiteY2" fmla="*/ 17463 h 1075928"/>
              <a:gd name="connsiteX3" fmla="*/ 1157288 w 1608138"/>
              <a:gd name="connsiteY3" fmla="*/ 36513 h 1075928"/>
              <a:gd name="connsiteX4" fmla="*/ 1201738 w 1608138"/>
              <a:gd name="connsiteY4" fmla="*/ 57150 h 1075928"/>
              <a:gd name="connsiteX5" fmla="*/ 1241425 w 1608138"/>
              <a:gd name="connsiteY5" fmla="*/ 74613 h 1075928"/>
              <a:gd name="connsiteX6" fmla="*/ 1301750 w 1608138"/>
              <a:gd name="connsiteY6" fmla="*/ 106363 h 1075928"/>
              <a:gd name="connsiteX7" fmla="*/ 1365250 w 1608138"/>
              <a:gd name="connsiteY7" fmla="*/ 149225 h 1075928"/>
              <a:gd name="connsiteX8" fmla="*/ 1423988 w 1608138"/>
              <a:gd name="connsiteY8" fmla="*/ 198438 h 1075928"/>
              <a:gd name="connsiteX9" fmla="*/ 1474788 w 1608138"/>
              <a:gd name="connsiteY9" fmla="*/ 258763 h 1075928"/>
              <a:gd name="connsiteX10" fmla="*/ 1520826 w 1608138"/>
              <a:gd name="connsiteY10" fmla="*/ 328613 h 1075928"/>
              <a:gd name="connsiteX11" fmla="*/ 1558926 w 1608138"/>
              <a:gd name="connsiteY11" fmla="*/ 406400 h 1075928"/>
              <a:gd name="connsiteX12" fmla="*/ 1587501 w 1608138"/>
              <a:gd name="connsiteY12" fmla="*/ 490538 h 1075928"/>
              <a:gd name="connsiteX13" fmla="*/ 1604963 w 1608138"/>
              <a:gd name="connsiteY13" fmla="*/ 579438 h 1075928"/>
              <a:gd name="connsiteX14" fmla="*/ 1608138 w 1608138"/>
              <a:gd name="connsiteY14" fmla="*/ 677863 h 1075928"/>
              <a:gd name="connsiteX15" fmla="*/ 1597026 w 1608138"/>
              <a:gd name="connsiteY15" fmla="*/ 779463 h 1075928"/>
              <a:gd name="connsiteX16" fmla="*/ 1576388 w 1608138"/>
              <a:gd name="connsiteY16" fmla="*/ 865188 h 1075928"/>
              <a:gd name="connsiteX17" fmla="*/ 1547813 w 1608138"/>
              <a:gd name="connsiteY17" fmla="*/ 942975 h 1075928"/>
              <a:gd name="connsiteX18" fmla="*/ 1516063 w 1608138"/>
              <a:gd name="connsiteY18" fmla="*/ 1017588 h 1075928"/>
              <a:gd name="connsiteX19" fmla="*/ 1486893 w 1608138"/>
              <a:gd name="connsiteY19" fmla="*/ 1075928 h 1075928"/>
              <a:gd name="connsiteX20" fmla="*/ 1381632 w 1608138"/>
              <a:gd name="connsiteY20" fmla="*/ 1075928 h 1075928"/>
              <a:gd name="connsiteX21" fmla="*/ 1495426 w 1608138"/>
              <a:gd name="connsiteY21" fmla="*/ 830263 h 1075928"/>
              <a:gd name="connsiteX22" fmla="*/ 1506538 w 1608138"/>
              <a:gd name="connsiteY22" fmla="*/ 762000 h 1075928"/>
              <a:gd name="connsiteX23" fmla="*/ 1509713 w 1608138"/>
              <a:gd name="connsiteY23" fmla="*/ 685800 h 1075928"/>
              <a:gd name="connsiteX24" fmla="*/ 1506538 w 1608138"/>
              <a:gd name="connsiteY24" fmla="*/ 608013 h 1075928"/>
              <a:gd name="connsiteX25" fmla="*/ 1495426 w 1608138"/>
              <a:gd name="connsiteY25" fmla="*/ 536575 h 1075928"/>
              <a:gd name="connsiteX26" fmla="*/ 1477963 w 1608138"/>
              <a:gd name="connsiteY26" fmla="*/ 466725 h 1075928"/>
              <a:gd name="connsiteX27" fmla="*/ 1457326 w 1608138"/>
              <a:gd name="connsiteY27" fmla="*/ 403225 h 1075928"/>
              <a:gd name="connsiteX28" fmla="*/ 1431926 w 1608138"/>
              <a:gd name="connsiteY28" fmla="*/ 354013 h 1075928"/>
              <a:gd name="connsiteX29" fmla="*/ 1389063 w 1608138"/>
              <a:gd name="connsiteY29" fmla="*/ 296863 h 1075928"/>
              <a:gd name="connsiteX30" fmla="*/ 1336675 w 1608138"/>
              <a:gd name="connsiteY30" fmla="*/ 239713 h 1075928"/>
              <a:gd name="connsiteX31" fmla="*/ 1273175 w 1608138"/>
              <a:gd name="connsiteY31" fmla="*/ 190500 h 1075928"/>
              <a:gd name="connsiteX32" fmla="*/ 1201738 w 1608138"/>
              <a:gd name="connsiteY32" fmla="*/ 149225 h 1075928"/>
              <a:gd name="connsiteX33" fmla="*/ 1125538 w 1608138"/>
              <a:gd name="connsiteY33" fmla="*/ 127000 h 1075928"/>
              <a:gd name="connsiteX34" fmla="*/ 1096963 w 1608138"/>
              <a:gd name="connsiteY34" fmla="*/ 123825 h 1075928"/>
              <a:gd name="connsiteX35" fmla="*/ 1071563 w 1608138"/>
              <a:gd name="connsiteY35" fmla="*/ 131763 h 1075928"/>
              <a:gd name="connsiteX36" fmla="*/ 1042988 w 1608138"/>
              <a:gd name="connsiteY36" fmla="*/ 138113 h 1075928"/>
              <a:gd name="connsiteX37" fmla="*/ 1012825 w 1608138"/>
              <a:gd name="connsiteY37" fmla="*/ 146050 h 1075928"/>
              <a:gd name="connsiteX38" fmla="*/ 981075 w 1608138"/>
              <a:gd name="connsiteY38" fmla="*/ 144463 h 1075928"/>
              <a:gd name="connsiteX39" fmla="*/ 966788 w 1608138"/>
              <a:gd name="connsiteY39" fmla="*/ 127000 h 1075928"/>
              <a:gd name="connsiteX40" fmla="*/ 958850 w 1608138"/>
              <a:gd name="connsiteY40" fmla="*/ 100013 h 1075928"/>
              <a:gd name="connsiteX41" fmla="*/ 955675 w 1608138"/>
              <a:gd name="connsiteY41" fmla="*/ 71438 h 1075928"/>
              <a:gd name="connsiteX42" fmla="*/ 962025 w 1608138"/>
              <a:gd name="connsiteY42" fmla="*/ 42863 h 1075928"/>
              <a:gd name="connsiteX43" fmla="*/ 1012825 w 1608138"/>
              <a:gd name="connsiteY43" fmla="*/ 4763 h 1075928"/>
              <a:gd name="connsiteX44" fmla="*/ 595313 w 1608138"/>
              <a:gd name="connsiteY44" fmla="*/ 0 h 1075928"/>
              <a:gd name="connsiteX45" fmla="*/ 638175 w 1608138"/>
              <a:gd name="connsiteY45" fmla="*/ 4763 h 1075928"/>
              <a:gd name="connsiteX46" fmla="*/ 644525 w 1608138"/>
              <a:gd name="connsiteY46" fmla="*/ 7938 h 1075928"/>
              <a:gd name="connsiteX47" fmla="*/ 649288 w 1608138"/>
              <a:gd name="connsiteY47" fmla="*/ 11113 h 1075928"/>
              <a:gd name="connsiteX48" fmla="*/ 652463 w 1608138"/>
              <a:gd name="connsiteY48" fmla="*/ 14288 h 1075928"/>
              <a:gd name="connsiteX49" fmla="*/ 658813 w 1608138"/>
              <a:gd name="connsiteY49" fmla="*/ 19050 h 1075928"/>
              <a:gd name="connsiteX50" fmla="*/ 663575 w 1608138"/>
              <a:gd name="connsiteY50" fmla="*/ 25400 h 1075928"/>
              <a:gd name="connsiteX51" fmla="*/ 676275 w 1608138"/>
              <a:gd name="connsiteY51" fmla="*/ 53975 h 1075928"/>
              <a:gd name="connsiteX52" fmla="*/ 676275 w 1608138"/>
              <a:gd name="connsiteY52" fmla="*/ 85725 h 1075928"/>
              <a:gd name="connsiteX53" fmla="*/ 666750 w 1608138"/>
              <a:gd name="connsiteY53" fmla="*/ 114300 h 1075928"/>
              <a:gd name="connsiteX54" fmla="*/ 649288 w 1608138"/>
              <a:gd name="connsiteY54" fmla="*/ 138113 h 1075928"/>
              <a:gd name="connsiteX55" fmla="*/ 617538 w 1608138"/>
              <a:gd name="connsiteY55" fmla="*/ 149225 h 1075928"/>
              <a:gd name="connsiteX56" fmla="*/ 585788 w 1608138"/>
              <a:gd name="connsiteY56" fmla="*/ 149225 h 1075928"/>
              <a:gd name="connsiteX57" fmla="*/ 550863 w 1608138"/>
              <a:gd name="connsiteY57" fmla="*/ 141288 h 1075928"/>
              <a:gd name="connsiteX58" fmla="*/ 517525 w 1608138"/>
              <a:gd name="connsiteY58" fmla="*/ 131763 h 1075928"/>
              <a:gd name="connsiteX59" fmla="*/ 479425 w 1608138"/>
              <a:gd name="connsiteY59" fmla="*/ 128588 h 1075928"/>
              <a:gd name="connsiteX60" fmla="*/ 441325 w 1608138"/>
              <a:gd name="connsiteY60" fmla="*/ 131763 h 1075928"/>
              <a:gd name="connsiteX61" fmla="*/ 360363 w 1608138"/>
              <a:gd name="connsiteY61" fmla="*/ 158750 h 1075928"/>
              <a:gd name="connsiteX62" fmla="*/ 292100 w 1608138"/>
              <a:gd name="connsiteY62" fmla="*/ 198438 h 1075928"/>
              <a:gd name="connsiteX63" fmla="*/ 231775 w 1608138"/>
              <a:gd name="connsiteY63" fmla="*/ 250825 h 1075928"/>
              <a:gd name="connsiteX64" fmla="*/ 182563 w 1608138"/>
              <a:gd name="connsiteY64" fmla="*/ 307975 h 1075928"/>
              <a:gd name="connsiteX65" fmla="*/ 141288 w 1608138"/>
              <a:gd name="connsiteY65" fmla="*/ 377825 h 1075928"/>
              <a:gd name="connsiteX66" fmla="*/ 109538 w 1608138"/>
              <a:gd name="connsiteY66" fmla="*/ 455613 h 1075928"/>
              <a:gd name="connsiteX67" fmla="*/ 98425 w 1608138"/>
              <a:gd name="connsiteY67" fmla="*/ 512763 h 1075928"/>
              <a:gd name="connsiteX68" fmla="*/ 92075 w 1608138"/>
              <a:gd name="connsiteY68" fmla="*/ 576263 h 1075928"/>
              <a:gd name="connsiteX69" fmla="*/ 95250 w 1608138"/>
              <a:gd name="connsiteY69" fmla="*/ 642938 h 1075928"/>
              <a:gd name="connsiteX70" fmla="*/ 101600 w 1608138"/>
              <a:gd name="connsiteY70" fmla="*/ 709613 h 1075928"/>
              <a:gd name="connsiteX71" fmla="*/ 109538 w 1608138"/>
              <a:gd name="connsiteY71" fmla="*/ 773113 h 1075928"/>
              <a:gd name="connsiteX72" fmla="*/ 123825 w 1608138"/>
              <a:gd name="connsiteY72" fmla="*/ 825500 h 1075928"/>
              <a:gd name="connsiteX73" fmla="*/ 161925 w 1608138"/>
              <a:gd name="connsiteY73" fmla="*/ 928688 h 1075928"/>
              <a:gd name="connsiteX74" fmla="*/ 207963 w 1608138"/>
              <a:gd name="connsiteY74" fmla="*/ 1030288 h 1075928"/>
              <a:gd name="connsiteX75" fmla="*/ 230783 w 1608138"/>
              <a:gd name="connsiteY75" fmla="*/ 1075928 h 1075928"/>
              <a:gd name="connsiteX76" fmla="*/ 119823 w 1608138"/>
              <a:gd name="connsiteY76" fmla="*/ 1075928 h 1075928"/>
              <a:gd name="connsiteX77" fmla="*/ 101600 w 1608138"/>
              <a:gd name="connsiteY77" fmla="*/ 1038225 h 1075928"/>
              <a:gd name="connsiteX78" fmla="*/ 60325 w 1608138"/>
              <a:gd name="connsiteY78" fmla="*/ 938213 h 1075928"/>
              <a:gd name="connsiteX79" fmla="*/ 28575 w 1608138"/>
              <a:gd name="connsiteY79" fmla="*/ 830263 h 1075928"/>
              <a:gd name="connsiteX80" fmla="*/ 14288 w 1608138"/>
              <a:gd name="connsiteY80" fmla="*/ 769938 h 1075928"/>
              <a:gd name="connsiteX81" fmla="*/ 6350 w 1608138"/>
              <a:gd name="connsiteY81" fmla="*/ 700088 h 1075928"/>
              <a:gd name="connsiteX82" fmla="*/ 0 w 1608138"/>
              <a:gd name="connsiteY82" fmla="*/ 628650 h 1075928"/>
              <a:gd name="connsiteX83" fmla="*/ 0 w 1608138"/>
              <a:gd name="connsiteY83" fmla="*/ 554038 h 1075928"/>
              <a:gd name="connsiteX84" fmla="*/ 9525 w 1608138"/>
              <a:gd name="connsiteY84" fmla="*/ 487363 h 1075928"/>
              <a:gd name="connsiteX85" fmla="*/ 23813 w 1608138"/>
              <a:gd name="connsiteY85" fmla="*/ 423863 h 1075928"/>
              <a:gd name="connsiteX86" fmla="*/ 52388 w 1608138"/>
              <a:gd name="connsiteY86" fmla="*/ 342900 h 1075928"/>
              <a:gd name="connsiteX87" fmla="*/ 95250 w 1608138"/>
              <a:gd name="connsiteY87" fmla="*/ 271463 h 1075928"/>
              <a:gd name="connsiteX88" fmla="*/ 144463 w 1608138"/>
              <a:gd name="connsiteY88" fmla="*/ 204788 h 1075928"/>
              <a:gd name="connsiteX89" fmla="*/ 204788 w 1608138"/>
              <a:gd name="connsiteY89" fmla="*/ 146050 h 1075928"/>
              <a:gd name="connsiteX90" fmla="*/ 271463 w 1608138"/>
              <a:gd name="connsiteY90" fmla="*/ 96838 h 1075928"/>
              <a:gd name="connsiteX91" fmla="*/ 346075 w 1608138"/>
              <a:gd name="connsiteY91" fmla="*/ 63500 h 1075928"/>
              <a:gd name="connsiteX92" fmla="*/ 395288 w 1608138"/>
              <a:gd name="connsiteY92" fmla="*/ 49213 h 1075928"/>
              <a:gd name="connsiteX93" fmla="*/ 447675 w 1608138"/>
              <a:gd name="connsiteY93" fmla="*/ 36513 h 1075928"/>
              <a:gd name="connsiteX94" fmla="*/ 500063 w 1608138"/>
              <a:gd name="connsiteY94" fmla="*/ 28575 h 1075928"/>
              <a:gd name="connsiteX95" fmla="*/ 549275 w 1608138"/>
              <a:gd name="connsiteY95" fmla="*/ 17463 h 1075928"/>
              <a:gd name="connsiteX96" fmla="*/ 595313 w 1608138"/>
              <a:gd name="connsiteY96" fmla="*/ 0 h 1075928"/>
              <a:gd name="connsiteX0" fmla="*/ 1012825 w 1608138"/>
              <a:gd name="connsiteY0" fmla="*/ 4763 h 1075928"/>
              <a:gd name="connsiteX1" fmla="*/ 1062038 w 1608138"/>
              <a:gd name="connsiteY1" fmla="*/ 4763 h 1075928"/>
              <a:gd name="connsiteX2" fmla="*/ 1108075 w 1608138"/>
              <a:gd name="connsiteY2" fmla="*/ 17463 h 1075928"/>
              <a:gd name="connsiteX3" fmla="*/ 1157288 w 1608138"/>
              <a:gd name="connsiteY3" fmla="*/ 36513 h 1075928"/>
              <a:gd name="connsiteX4" fmla="*/ 1201738 w 1608138"/>
              <a:gd name="connsiteY4" fmla="*/ 57150 h 1075928"/>
              <a:gd name="connsiteX5" fmla="*/ 1241425 w 1608138"/>
              <a:gd name="connsiteY5" fmla="*/ 74613 h 1075928"/>
              <a:gd name="connsiteX6" fmla="*/ 1301750 w 1608138"/>
              <a:gd name="connsiteY6" fmla="*/ 106363 h 1075928"/>
              <a:gd name="connsiteX7" fmla="*/ 1365250 w 1608138"/>
              <a:gd name="connsiteY7" fmla="*/ 149225 h 1075928"/>
              <a:gd name="connsiteX8" fmla="*/ 1423988 w 1608138"/>
              <a:gd name="connsiteY8" fmla="*/ 198438 h 1075928"/>
              <a:gd name="connsiteX9" fmla="*/ 1474788 w 1608138"/>
              <a:gd name="connsiteY9" fmla="*/ 258763 h 1075928"/>
              <a:gd name="connsiteX10" fmla="*/ 1520826 w 1608138"/>
              <a:gd name="connsiteY10" fmla="*/ 328613 h 1075928"/>
              <a:gd name="connsiteX11" fmla="*/ 1558926 w 1608138"/>
              <a:gd name="connsiteY11" fmla="*/ 406400 h 1075928"/>
              <a:gd name="connsiteX12" fmla="*/ 1587501 w 1608138"/>
              <a:gd name="connsiteY12" fmla="*/ 490538 h 1075928"/>
              <a:gd name="connsiteX13" fmla="*/ 1604963 w 1608138"/>
              <a:gd name="connsiteY13" fmla="*/ 579438 h 1075928"/>
              <a:gd name="connsiteX14" fmla="*/ 1608138 w 1608138"/>
              <a:gd name="connsiteY14" fmla="*/ 677863 h 1075928"/>
              <a:gd name="connsiteX15" fmla="*/ 1597026 w 1608138"/>
              <a:gd name="connsiteY15" fmla="*/ 779463 h 1075928"/>
              <a:gd name="connsiteX16" fmla="*/ 1576388 w 1608138"/>
              <a:gd name="connsiteY16" fmla="*/ 865188 h 1075928"/>
              <a:gd name="connsiteX17" fmla="*/ 1547813 w 1608138"/>
              <a:gd name="connsiteY17" fmla="*/ 942975 h 1075928"/>
              <a:gd name="connsiteX18" fmla="*/ 1516063 w 1608138"/>
              <a:gd name="connsiteY18" fmla="*/ 1017588 h 1075928"/>
              <a:gd name="connsiteX19" fmla="*/ 1486893 w 1608138"/>
              <a:gd name="connsiteY19" fmla="*/ 1075928 h 1075928"/>
              <a:gd name="connsiteX20" fmla="*/ 1381632 w 1608138"/>
              <a:gd name="connsiteY20" fmla="*/ 1075928 h 1075928"/>
              <a:gd name="connsiteX21" fmla="*/ 1495426 w 1608138"/>
              <a:gd name="connsiteY21" fmla="*/ 830263 h 1075928"/>
              <a:gd name="connsiteX22" fmla="*/ 1506538 w 1608138"/>
              <a:gd name="connsiteY22" fmla="*/ 762000 h 1075928"/>
              <a:gd name="connsiteX23" fmla="*/ 1509713 w 1608138"/>
              <a:gd name="connsiteY23" fmla="*/ 685800 h 1075928"/>
              <a:gd name="connsiteX24" fmla="*/ 1506538 w 1608138"/>
              <a:gd name="connsiteY24" fmla="*/ 608013 h 1075928"/>
              <a:gd name="connsiteX25" fmla="*/ 1495426 w 1608138"/>
              <a:gd name="connsiteY25" fmla="*/ 536575 h 1075928"/>
              <a:gd name="connsiteX26" fmla="*/ 1477963 w 1608138"/>
              <a:gd name="connsiteY26" fmla="*/ 466725 h 1075928"/>
              <a:gd name="connsiteX27" fmla="*/ 1457326 w 1608138"/>
              <a:gd name="connsiteY27" fmla="*/ 403225 h 1075928"/>
              <a:gd name="connsiteX28" fmla="*/ 1431926 w 1608138"/>
              <a:gd name="connsiteY28" fmla="*/ 354013 h 1075928"/>
              <a:gd name="connsiteX29" fmla="*/ 1389063 w 1608138"/>
              <a:gd name="connsiteY29" fmla="*/ 296863 h 1075928"/>
              <a:gd name="connsiteX30" fmla="*/ 1336675 w 1608138"/>
              <a:gd name="connsiteY30" fmla="*/ 239713 h 1075928"/>
              <a:gd name="connsiteX31" fmla="*/ 1273175 w 1608138"/>
              <a:gd name="connsiteY31" fmla="*/ 190500 h 1075928"/>
              <a:gd name="connsiteX32" fmla="*/ 1201738 w 1608138"/>
              <a:gd name="connsiteY32" fmla="*/ 149225 h 1075928"/>
              <a:gd name="connsiteX33" fmla="*/ 1125538 w 1608138"/>
              <a:gd name="connsiteY33" fmla="*/ 127000 h 1075928"/>
              <a:gd name="connsiteX34" fmla="*/ 1096963 w 1608138"/>
              <a:gd name="connsiteY34" fmla="*/ 123825 h 1075928"/>
              <a:gd name="connsiteX35" fmla="*/ 1071563 w 1608138"/>
              <a:gd name="connsiteY35" fmla="*/ 131763 h 1075928"/>
              <a:gd name="connsiteX36" fmla="*/ 1042988 w 1608138"/>
              <a:gd name="connsiteY36" fmla="*/ 138113 h 1075928"/>
              <a:gd name="connsiteX37" fmla="*/ 1012825 w 1608138"/>
              <a:gd name="connsiteY37" fmla="*/ 146050 h 1075928"/>
              <a:gd name="connsiteX38" fmla="*/ 981075 w 1608138"/>
              <a:gd name="connsiteY38" fmla="*/ 144463 h 1075928"/>
              <a:gd name="connsiteX39" fmla="*/ 966788 w 1608138"/>
              <a:gd name="connsiteY39" fmla="*/ 127000 h 1075928"/>
              <a:gd name="connsiteX40" fmla="*/ 958850 w 1608138"/>
              <a:gd name="connsiteY40" fmla="*/ 100013 h 1075928"/>
              <a:gd name="connsiteX41" fmla="*/ 955675 w 1608138"/>
              <a:gd name="connsiteY41" fmla="*/ 71438 h 1075928"/>
              <a:gd name="connsiteX42" fmla="*/ 962025 w 1608138"/>
              <a:gd name="connsiteY42" fmla="*/ 42863 h 1075928"/>
              <a:gd name="connsiteX43" fmla="*/ 1012825 w 1608138"/>
              <a:gd name="connsiteY43" fmla="*/ 4763 h 1075928"/>
              <a:gd name="connsiteX44" fmla="*/ 595313 w 1608138"/>
              <a:gd name="connsiteY44" fmla="*/ 0 h 1075928"/>
              <a:gd name="connsiteX45" fmla="*/ 638175 w 1608138"/>
              <a:gd name="connsiteY45" fmla="*/ 4763 h 1075928"/>
              <a:gd name="connsiteX46" fmla="*/ 644525 w 1608138"/>
              <a:gd name="connsiteY46" fmla="*/ 7938 h 1075928"/>
              <a:gd name="connsiteX47" fmla="*/ 649288 w 1608138"/>
              <a:gd name="connsiteY47" fmla="*/ 11113 h 1075928"/>
              <a:gd name="connsiteX48" fmla="*/ 658813 w 1608138"/>
              <a:gd name="connsiteY48" fmla="*/ 19050 h 1075928"/>
              <a:gd name="connsiteX49" fmla="*/ 663575 w 1608138"/>
              <a:gd name="connsiteY49" fmla="*/ 25400 h 1075928"/>
              <a:gd name="connsiteX50" fmla="*/ 676275 w 1608138"/>
              <a:gd name="connsiteY50" fmla="*/ 53975 h 1075928"/>
              <a:gd name="connsiteX51" fmla="*/ 676275 w 1608138"/>
              <a:gd name="connsiteY51" fmla="*/ 85725 h 1075928"/>
              <a:gd name="connsiteX52" fmla="*/ 666750 w 1608138"/>
              <a:gd name="connsiteY52" fmla="*/ 114300 h 1075928"/>
              <a:gd name="connsiteX53" fmla="*/ 649288 w 1608138"/>
              <a:gd name="connsiteY53" fmla="*/ 138113 h 1075928"/>
              <a:gd name="connsiteX54" fmla="*/ 617538 w 1608138"/>
              <a:gd name="connsiteY54" fmla="*/ 149225 h 1075928"/>
              <a:gd name="connsiteX55" fmla="*/ 585788 w 1608138"/>
              <a:gd name="connsiteY55" fmla="*/ 149225 h 1075928"/>
              <a:gd name="connsiteX56" fmla="*/ 550863 w 1608138"/>
              <a:gd name="connsiteY56" fmla="*/ 141288 h 1075928"/>
              <a:gd name="connsiteX57" fmla="*/ 517525 w 1608138"/>
              <a:gd name="connsiteY57" fmla="*/ 131763 h 1075928"/>
              <a:gd name="connsiteX58" fmla="*/ 479425 w 1608138"/>
              <a:gd name="connsiteY58" fmla="*/ 128588 h 1075928"/>
              <a:gd name="connsiteX59" fmla="*/ 441325 w 1608138"/>
              <a:gd name="connsiteY59" fmla="*/ 131763 h 1075928"/>
              <a:gd name="connsiteX60" fmla="*/ 360363 w 1608138"/>
              <a:gd name="connsiteY60" fmla="*/ 158750 h 1075928"/>
              <a:gd name="connsiteX61" fmla="*/ 292100 w 1608138"/>
              <a:gd name="connsiteY61" fmla="*/ 198438 h 1075928"/>
              <a:gd name="connsiteX62" fmla="*/ 231775 w 1608138"/>
              <a:gd name="connsiteY62" fmla="*/ 250825 h 1075928"/>
              <a:gd name="connsiteX63" fmla="*/ 182563 w 1608138"/>
              <a:gd name="connsiteY63" fmla="*/ 307975 h 1075928"/>
              <a:gd name="connsiteX64" fmla="*/ 141288 w 1608138"/>
              <a:gd name="connsiteY64" fmla="*/ 377825 h 1075928"/>
              <a:gd name="connsiteX65" fmla="*/ 109538 w 1608138"/>
              <a:gd name="connsiteY65" fmla="*/ 455613 h 1075928"/>
              <a:gd name="connsiteX66" fmla="*/ 98425 w 1608138"/>
              <a:gd name="connsiteY66" fmla="*/ 512763 h 1075928"/>
              <a:gd name="connsiteX67" fmla="*/ 92075 w 1608138"/>
              <a:gd name="connsiteY67" fmla="*/ 576263 h 1075928"/>
              <a:gd name="connsiteX68" fmla="*/ 95250 w 1608138"/>
              <a:gd name="connsiteY68" fmla="*/ 642938 h 1075928"/>
              <a:gd name="connsiteX69" fmla="*/ 101600 w 1608138"/>
              <a:gd name="connsiteY69" fmla="*/ 709613 h 1075928"/>
              <a:gd name="connsiteX70" fmla="*/ 109538 w 1608138"/>
              <a:gd name="connsiteY70" fmla="*/ 773113 h 1075928"/>
              <a:gd name="connsiteX71" fmla="*/ 123825 w 1608138"/>
              <a:gd name="connsiteY71" fmla="*/ 825500 h 1075928"/>
              <a:gd name="connsiteX72" fmla="*/ 161925 w 1608138"/>
              <a:gd name="connsiteY72" fmla="*/ 928688 h 1075928"/>
              <a:gd name="connsiteX73" fmla="*/ 207963 w 1608138"/>
              <a:gd name="connsiteY73" fmla="*/ 1030288 h 1075928"/>
              <a:gd name="connsiteX74" fmla="*/ 230783 w 1608138"/>
              <a:gd name="connsiteY74" fmla="*/ 1075928 h 1075928"/>
              <a:gd name="connsiteX75" fmla="*/ 119823 w 1608138"/>
              <a:gd name="connsiteY75" fmla="*/ 1075928 h 1075928"/>
              <a:gd name="connsiteX76" fmla="*/ 101600 w 1608138"/>
              <a:gd name="connsiteY76" fmla="*/ 1038225 h 1075928"/>
              <a:gd name="connsiteX77" fmla="*/ 60325 w 1608138"/>
              <a:gd name="connsiteY77" fmla="*/ 938213 h 1075928"/>
              <a:gd name="connsiteX78" fmla="*/ 28575 w 1608138"/>
              <a:gd name="connsiteY78" fmla="*/ 830263 h 1075928"/>
              <a:gd name="connsiteX79" fmla="*/ 14288 w 1608138"/>
              <a:gd name="connsiteY79" fmla="*/ 769938 h 1075928"/>
              <a:gd name="connsiteX80" fmla="*/ 6350 w 1608138"/>
              <a:gd name="connsiteY80" fmla="*/ 700088 h 1075928"/>
              <a:gd name="connsiteX81" fmla="*/ 0 w 1608138"/>
              <a:gd name="connsiteY81" fmla="*/ 628650 h 1075928"/>
              <a:gd name="connsiteX82" fmla="*/ 0 w 1608138"/>
              <a:gd name="connsiteY82" fmla="*/ 554038 h 1075928"/>
              <a:gd name="connsiteX83" fmla="*/ 9525 w 1608138"/>
              <a:gd name="connsiteY83" fmla="*/ 487363 h 1075928"/>
              <a:gd name="connsiteX84" fmla="*/ 23813 w 1608138"/>
              <a:gd name="connsiteY84" fmla="*/ 423863 h 1075928"/>
              <a:gd name="connsiteX85" fmla="*/ 52388 w 1608138"/>
              <a:gd name="connsiteY85" fmla="*/ 342900 h 1075928"/>
              <a:gd name="connsiteX86" fmla="*/ 95250 w 1608138"/>
              <a:gd name="connsiteY86" fmla="*/ 271463 h 1075928"/>
              <a:gd name="connsiteX87" fmla="*/ 144463 w 1608138"/>
              <a:gd name="connsiteY87" fmla="*/ 204788 h 1075928"/>
              <a:gd name="connsiteX88" fmla="*/ 204788 w 1608138"/>
              <a:gd name="connsiteY88" fmla="*/ 146050 h 1075928"/>
              <a:gd name="connsiteX89" fmla="*/ 271463 w 1608138"/>
              <a:gd name="connsiteY89" fmla="*/ 96838 h 1075928"/>
              <a:gd name="connsiteX90" fmla="*/ 346075 w 1608138"/>
              <a:gd name="connsiteY90" fmla="*/ 63500 h 1075928"/>
              <a:gd name="connsiteX91" fmla="*/ 395288 w 1608138"/>
              <a:gd name="connsiteY91" fmla="*/ 49213 h 1075928"/>
              <a:gd name="connsiteX92" fmla="*/ 447675 w 1608138"/>
              <a:gd name="connsiteY92" fmla="*/ 36513 h 1075928"/>
              <a:gd name="connsiteX93" fmla="*/ 500063 w 1608138"/>
              <a:gd name="connsiteY93" fmla="*/ 28575 h 1075928"/>
              <a:gd name="connsiteX94" fmla="*/ 549275 w 1608138"/>
              <a:gd name="connsiteY94" fmla="*/ 17463 h 1075928"/>
              <a:gd name="connsiteX95" fmla="*/ 595313 w 1608138"/>
              <a:gd name="connsiteY95" fmla="*/ 0 h 1075928"/>
              <a:gd name="connsiteX0" fmla="*/ 1012825 w 1608138"/>
              <a:gd name="connsiteY0" fmla="*/ 4763 h 1075928"/>
              <a:gd name="connsiteX1" fmla="*/ 1062038 w 1608138"/>
              <a:gd name="connsiteY1" fmla="*/ 4763 h 1075928"/>
              <a:gd name="connsiteX2" fmla="*/ 1108075 w 1608138"/>
              <a:gd name="connsiteY2" fmla="*/ 17463 h 1075928"/>
              <a:gd name="connsiteX3" fmla="*/ 1157288 w 1608138"/>
              <a:gd name="connsiteY3" fmla="*/ 36513 h 1075928"/>
              <a:gd name="connsiteX4" fmla="*/ 1201738 w 1608138"/>
              <a:gd name="connsiteY4" fmla="*/ 57150 h 1075928"/>
              <a:gd name="connsiteX5" fmla="*/ 1241425 w 1608138"/>
              <a:gd name="connsiteY5" fmla="*/ 74613 h 1075928"/>
              <a:gd name="connsiteX6" fmla="*/ 1301750 w 1608138"/>
              <a:gd name="connsiteY6" fmla="*/ 106363 h 1075928"/>
              <a:gd name="connsiteX7" fmla="*/ 1365250 w 1608138"/>
              <a:gd name="connsiteY7" fmla="*/ 149225 h 1075928"/>
              <a:gd name="connsiteX8" fmla="*/ 1423988 w 1608138"/>
              <a:gd name="connsiteY8" fmla="*/ 198438 h 1075928"/>
              <a:gd name="connsiteX9" fmla="*/ 1474788 w 1608138"/>
              <a:gd name="connsiteY9" fmla="*/ 258763 h 1075928"/>
              <a:gd name="connsiteX10" fmla="*/ 1520826 w 1608138"/>
              <a:gd name="connsiteY10" fmla="*/ 328613 h 1075928"/>
              <a:gd name="connsiteX11" fmla="*/ 1558926 w 1608138"/>
              <a:gd name="connsiteY11" fmla="*/ 406400 h 1075928"/>
              <a:gd name="connsiteX12" fmla="*/ 1587501 w 1608138"/>
              <a:gd name="connsiteY12" fmla="*/ 490538 h 1075928"/>
              <a:gd name="connsiteX13" fmla="*/ 1604963 w 1608138"/>
              <a:gd name="connsiteY13" fmla="*/ 579438 h 1075928"/>
              <a:gd name="connsiteX14" fmla="*/ 1608138 w 1608138"/>
              <a:gd name="connsiteY14" fmla="*/ 677863 h 1075928"/>
              <a:gd name="connsiteX15" fmla="*/ 1597026 w 1608138"/>
              <a:gd name="connsiteY15" fmla="*/ 779463 h 1075928"/>
              <a:gd name="connsiteX16" fmla="*/ 1576388 w 1608138"/>
              <a:gd name="connsiteY16" fmla="*/ 865188 h 1075928"/>
              <a:gd name="connsiteX17" fmla="*/ 1547813 w 1608138"/>
              <a:gd name="connsiteY17" fmla="*/ 942975 h 1075928"/>
              <a:gd name="connsiteX18" fmla="*/ 1516063 w 1608138"/>
              <a:gd name="connsiteY18" fmla="*/ 1017588 h 1075928"/>
              <a:gd name="connsiteX19" fmla="*/ 1486893 w 1608138"/>
              <a:gd name="connsiteY19" fmla="*/ 1075928 h 1075928"/>
              <a:gd name="connsiteX20" fmla="*/ 1381632 w 1608138"/>
              <a:gd name="connsiteY20" fmla="*/ 1075928 h 1075928"/>
              <a:gd name="connsiteX21" fmla="*/ 1495426 w 1608138"/>
              <a:gd name="connsiteY21" fmla="*/ 830263 h 1075928"/>
              <a:gd name="connsiteX22" fmla="*/ 1506538 w 1608138"/>
              <a:gd name="connsiteY22" fmla="*/ 762000 h 1075928"/>
              <a:gd name="connsiteX23" fmla="*/ 1509713 w 1608138"/>
              <a:gd name="connsiteY23" fmla="*/ 685800 h 1075928"/>
              <a:gd name="connsiteX24" fmla="*/ 1506538 w 1608138"/>
              <a:gd name="connsiteY24" fmla="*/ 608013 h 1075928"/>
              <a:gd name="connsiteX25" fmla="*/ 1495426 w 1608138"/>
              <a:gd name="connsiteY25" fmla="*/ 536575 h 1075928"/>
              <a:gd name="connsiteX26" fmla="*/ 1477963 w 1608138"/>
              <a:gd name="connsiteY26" fmla="*/ 466725 h 1075928"/>
              <a:gd name="connsiteX27" fmla="*/ 1457326 w 1608138"/>
              <a:gd name="connsiteY27" fmla="*/ 403225 h 1075928"/>
              <a:gd name="connsiteX28" fmla="*/ 1431926 w 1608138"/>
              <a:gd name="connsiteY28" fmla="*/ 354013 h 1075928"/>
              <a:gd name="connsiteX29" fmla="*/ 1389063 w 1608138"/>
              <a:gd name="connsiteY29" fmla="*/ 296863 h 1075928"/>
              <a:gd name="connsiteX30" fmla="*/ 1336675 w 1608138"/>
              <a:gd name="connsiteY30" fmla="*/ 239713 h 1075928"/>
              <a:gd name="connsiteX31" fmla="*/ 1273175 w 1608138"/>
              <a:gd name="connsiteY31" fmla="*/ 190500 h 1075928"/>
              <a:gd name="connsiteX32" fmla="*/ 1201738 w 1608138"/>
              <a:gd name="connsiteY32" fmla="*/ 149225 h 1075928"/>
              <a:gd name="connsiteX33" fmla="*/ 1125538 w 1608138"/>
              <a:gd name="connsiteY33" fmla="*/ 127000 h 1075928"/>
              <a:gd name="connsiteX34" fmla="*/ 1096963 w 1608138"/>
              <a:gd name="connsiteY34" fmla="*/ 123825 h 1075928"/>
              <a:gd name="connsiteX35" fmla="*/ 1071563 w 1608138"/>
              <a:gd name="connsiteY35" fmla="*/ 131763 h 1075928"/>
              <a:gd name="connsiteX36" fmla="*/ 1042988 w 1608138"/>
              <a:gd name="connsiteY36" fmla="*/ 138113 h 1075928"/>
              <a:gd name="connsiteX37" fmla="*/ 1012825 w 1608138"/>
              <a:gd name="connsiteY37" fmla="*/ 146050 h 1075928"/>
              <a:gd name="connsiteX38" fmla="*/ 981075 w 1608138"/>
              <a:gd name="connsiteY38" fmla="*/ 144463 h 1075928"/>
              <a:gd name="connsiteX39" fmla="*/ 966788 w 1608138"/>
              <a:gd name="connsiteY39" fmla="*/ 127000 h 1075928"/>
              <a:gd name="connsiteX40" fmla="*/ 958850 w 1608138"/>
              <a:gd name="connsiteY40" fmla="*/ 100013 h 1075928"/>
              <a:gd name="connsiteX41" fmla="*/ 955675 w 1608138"/>
              <a:gd name="connsiteY41" fmla="*/ 71438 h 1075928"/>
              <a:gd name="connsiteX42" fmla="*/ 962025 w 1608138"/>
              <a:gd name="connsiteY42" fmla="*/ 42863 h 1075928"/>
              <a:gd name="connsiteX43" fmla="*/ 1012825 w 1608138"/>
              <a:gd name="connsiteY43" fmla="*/ 4763 h 1075928"/>
              <a:gd name="connsiteX44" fmla="*/ 595313 w 1608138"/>
              <a:gd name="connsiteY44" fmla="*/ 0 h 1075928"/>
              <a:gd name="connsiteX45" fmla="*/ 638175 w 1608138"/>
              <a:gd name="connsiteY45" fmla="*/ 4763 h 1075928"/>
              <a:gd name="connsiteX46" fmla="*/ 644525 w 1608138"/>
              <a:gd name="connsiteY46" fmla="*/ 7938 h 1075928"/>
              <a:gd name="connsiteX47" fmla="*/ 649288 w 1608138"/>
              <a:gd name="connsiteY47" fmla="*/ 11113 h 1075928"/>
              <a:gd name="connsiteX48" fmla="*/ 663575 w 1608138"/>
              <a:gd name="connsiteY48" fmla="*/ 25400 h 1075928"/>
              <a:gd name="connsiteX49" fmla="*/ 676275 w 1608138"/>
              <a:gd name="connsiteY49" fmla="*/ 53975 h 1075928"/>
              <a:gd name="connsiteX50" fmla="*/ 676275 w 1608138"/>
              <a:gd name="connsiteY50" fmla="*/ 85725 h 1075928"/>
              <a:gd name="connsiteX51" fmla="*/ 666750 w 1608138"/>
              <a:gd name="connsiteY51" fmla="*/ 114300 h 1075928"/>
              <a:gd name="connsiteX52" fmla="*/ 649288 w 1608138"/>
              <a:gd name="connsiteY52" fmla="*/ 138113 h 1075928"/>
              <a:gd name="connsiteX53" fmla="*/ 617538 w 1608138"/>
              <a:gd name="connsiteY53" fmla="*/ 149225 h 1075928"/>
              <a:gd name="connsiteX54" fmla="*/ 585788 w 1608138"/>
              <a:gd name="connsiteY54" fmla="*/ 149225 h 1075928"/>
              <a:gd name="connsiteX55" fmla="*/ 550863 w 1608138"/>
              <a:gd name="connsiteY55" fmla="*/ 141288 h 1075928"/>
              <a:gd name="connsiteX56" fmla="*/ 517525 w 1608138"/>
              <a:gd name="connsiteY56" fmla="*/ 131763 h 1075928"/>
              <a:gd name="connsiteX57" fmla="*/ 479425 w 1608138"/>
              <a:gd name="connsiteY57" fmla="*/ 128588 h 1075928"/>
              <a:gd name="connsiteX58" fmla="*/ 441325 w 1608138"/>
              <a:gd name="connsiteY58" fmla="*/ 131763 h 1075928"/>
              <a:gd name="connsiteX59" fmla="*/ 360363 w 1608138"/>
              <a:gd name="connsiteY59" fmla="*/ 158750 h 1075928"/>
              <a:gd name="connsiteX60" fmla="*/ 292100 w 1608138"/>
              <a:gd name="connsiteY60" fmla="*/ 198438 h 1075928"/>
              <a:gd name="connsiteX61" fmla="*/ 231775 w 1608138"/>
              <a:gd name="connsiteY61" fmla="*/ 250825 h 1075928"/>
              <a:gd name="connsiteX62" fmla="*/ 182563 w 1608138"/>
              <a:gd name="connsiteY62" fmla="*/ 307975 h 1075928"/>
              <a:gd name="connsiteX63" fmla="*/ 141288 w 1608138"/>
              <a:gd name="connsiteY63" fmla="*/ 377825 h 1075928"/>
              <a:gd name="connsiteX64" fmla="*/ 109538 w 1608138"/>
              <a:gd name="connsiteY64" fmla="*/ 455613 h 1075928"/>
              <a:gd name="connsiteX65" fmla="*/ 98425 w 1608138"/>
              <a:gd name="connsiteY65" fmla="*/ 512763 h 1075928"/>
              <a:gd name="connsiteX66" fmla="*/ 92075 w 1608138"/>
              <a:gd name="connsiteY66" fmla="*/ 576263 h 1075928"/>
              <a:gd name="connsiteX67" fmla="*/ 95250 w 1608138"/>
              <a:gd name="connsiteY67" fmla="*/ 642938 h 1075928"/>
              <a:gd name="connsiteX68" fmla="*/ 101600 w 1608138"/>
              <a:gd name="connsiteY68" fmla="*/ 709613 h 1075928"/>
              <a:gd name="connsiteX69" fmla="*/ 109538 w 1608138"/>
              <a:gd name="connsiteY69" fmla="*/ 773113 h 1075928"/>
              <a:gd name="connsiteX70" fmla="*/ 123825 w 1608138"/>
              <a:gd name="connsiteY70" fmla="*/ 825500 h 1075928"/>
              <a:gd name="connsiteX71" fmla="*/ 161925 w 1608138"/>
              <a:gd name="connsiteY71" fmla="*/ 928688 h 1075928"/>
              <a:gd name="connsiteX72" fmla="*/ 207963 w 1608138"/>
              <a:gd name="connsiteY72" fmla="*/ 1030288 h 1075928"/>
              <a:gd name="connsiteX73" fmla="*/ 230783 w 1608138"/>
              <a:gd name="connsiteY73" fmla="*/ 1075928 h 1075928"/>
              <a:gd name="connsiteX74" fmla="*/ 119823 w 1608138"/>
              <a:gd name="connsiteY74" fmla="*/ 1075928 h 1075928"/>
              <a:gd name="connsiteX75" fmla="*/ 101600 w 1608138"/>
              <a:gd name="connsiteY75" fmla="*/ 1038225 h 1075928"/>
              <a:gd name="connsiteX76" fmla="*/ 60325 w 1608138"/>
              <a:gd name="connsiteY76" fmla="*/ 938213 h 1075928"/>
              <a:gd name="connsiteX77" fmla="*/ 28575 w 1608138"/>
              <a:gd name="connsiteY77" fmla="*/ 830263 h 1075928"/>
              <a:gd name="connsiteX78" fmla="*/ 14288 w 1608138"/>
              <a:gd name="connsiteY78" fmla="*/ 769938 h 1075928"/>
              <a:gd name="connsiteX79" fmla="*/ 6350 w 1608138"/>
              <a:gd name="connsiteY79" fmla="*/ 700088 h 1075928"/>
              <a:gd name="connsiteX80" fmla="*/ 0 w 1608138"/>
              <a:gd name="connsiteY80" fmla="*/ 628650 h 1075928"/>
              <a:gd name="connsiteX81" fmla="*/ 0 w 1608138"/>
              <a:gd name="connsiteY81" fmla="*/ 554038 h 1075928"/>
              <a:gd name="connsiteX82" fmla="*/ 9525 w 1608138"/>
              <a:gd name="connsiteY82" fmla="*/ 487363 h 1075928"/>
              <a:gd name="connsiteX83" fmla="*/ 23813 w 1608138"/>
              <a:gd name="connsiteY83" fmla="*/ 423863 h 1075928"/>
              <a:gd name="connsiteX84" fmla="*/ 52388 w 1608138"/>
              <a:gd name="connsiteY84" fmla="*/ 342900 h 1075928"/>
              <a:gd name="connsiteX85" fmla="*/ 95250 w 1608138"/>
              <a:gd name="connsiteY85" fmla="*/ 271463 h 1075928"/>
              <a:gd name="connsiteX86" fmla="*/ 144463 w 1608138"/>
              <a:gd name="connsiteY86" fmla="*/ 204788 h 1075928"/>
              <a:gd name="connsiteX87" fmla="*/ 204788 w 1608138"/>
              <a:gd name="connsiteY87" fmla="*/ 146050 h 1075928"/>
              <a:gd name="connsiteX88" fmla="*/ 271463 w 1608138"/>
              <a:gd name="connsiteY88" fmla="*/ 96838 h 1075928"/>
              <a:gd name="connsiteX89" fmla="*/ 346075 w 1608138"/>
              <a:gd name="connsiteY89" fmla="*/ 63500 h 1075928"/>
              <a:gd name="connsiteX90" fmla="*/ 395288 w 1608138"/>
              <a:gd name="connsiteY90" fmla="*/ 49213 h 1075928"/>
              <a:gd name="connsiteX91" fmla="*/ 447675 w 1608138"/>
              <a:gd name="connsiteY91" fmla="*/ 36513 h 1075928"/>
              <a:gd name="connsiteX92" fmla="*/ 500063 w 1608138"/>
              <a:gd name="connsiteY92" fmla="*/ 28575 h 1075928"/>
              <a:gd name="connsiteX93" fmla="*/ 549275 w 1608138"/>
              <a:gd name="connsiteY93" fmla="*/ 17463 h 1075928"/>
              <a:gd name="connsiteX94" fmla="*/ 595313 w 1608138"/>
              <a:gd name="connsiteY94" fmla="*/ 0 h 1075928"/>
              <a:gd name="connsiteX0" fmla="*/ 1012825 w 1608138"/>
              <a:gd name="connsiteY0" fmla="*/ 4763 h 1075928"/>
              <a:gd name="connsiteX1" fmla="*/ 1062038 w 1608138"/>
              <a:gd name="connsiteY1" fmla="*/ 4763 h 1075928"/>
              <a:gd name="connsiteX2" fmla="*/ 1108075 w 1608138"/>
              <a:gd name="connsiteY2" fmla="*/ 17463 h 1075928"/>
              <a:gd name="connsiteX3" fmla="*/ 1157288 w 1608138"/>
              <a:gd name="connsiteY3" fmla="*/ 36513 h 1075928"/>
              <a:gd name="connsiteX4" fmla="*/ 1201738 w 1608138"/>
              <a:gd name="connsiteY4" fmla="*/ 57150 h 1075928"/>
              <a:gd name="connsiteX5" fmla="*/ 1241425 w 1608138"/>
              <a:gd name="connsiteY5" fmla="*/ 74613 h 1075928"/>
              <a:gd name="connsiteX6" fmla="*/ 1301750 w 1608138"/>
              <a:gd name="connsiteY6" fmla="*/ 106363 h 1075928"/>
              <a:gd name="connsiteX7" fmla="*/ 1365250 w 1608138"/>
              <a:gd name="connsiteY7" fmla="*/ 149225 h 1075928"/>
              <a:gd name="connsiteX8" fmla="*/ 1423988 w 1608138"/>
              <a:gd name="connsiteY8" fmla="*/ 198438 h 1075928"/>
              <a:gd name="connsiteX9" fmla="*/ 1474788 w 1608138"/>
              <a:gd name="connsiteY9" fmla="*/ 258763 h 1075928"/>
              <a:gd name="connsiteX10" fmla="*/ 1520826 w 1608138"/>
              <a:gd name="connsiteY10" fmla="*/ 328613 h 1075928"/>
              <a:gd name="connsiteX11" fmla="*/ 1558926 w 1608138"/>
              <a:gd name="connsiteY11" fmla="*/ 406400 h 1075928"/>
              <a:gd name="connsiteX12" fmla="*/ 1587501 w 1608138"/>
              <a:gd name="connsiteY12" fmla="*/ 490538 h 1075928"/>
              <a:gd name="connsiteX13" fmla="*/ 1604963 w 1608138"/>
              <a:gd name="connsiteY13" fmla="*/ 579438 h 1075928"/>
              <a:gd name="connsiteX14" fmla="*/ 1608138 w 1608138"/>
              <a:gd name="connsiteY14" fmla="*/ 677863 h 1075928"/>
              <a:gd name="connsiteX15" fmla="*/ 1597026 w 1608138"/>
              <a:gd name="connsiteY15" fmla="*/ 779463 h 1075928"/>
              <a:gd name="connsiteX16" fmla="*/ 1576388 w 1608138"/>
              <a:gd name="connsiteY16" fmla="*/ 865188 h 1075928"/>
              <a:gd name="connsiteX17" fmla="*/ 1547813 w 1608138"/>
              <a:gd name="connsiteY17" fmla="*/ 942975 h 1075928"/>
              <a:gd name="connsiteX18" fmla="*/ 1516063 w 1608138"/>
              <a:gd name="connsiteY18" fmla="*/ 1017588 h 1075928"/>
              <a:gd name="connsiteX19" fmla="*/ 1486893 w 1608138"/>
              <a:gd name="connsiteY19" fmla="*/ 1075928 h 1075928"/>
              <a:gd name="connsiteX20" fmla="*/ 1381632 w 1608138"/>
              <a:gd name="connsiteY20" fmla="*/ 1075928 h 1075928"/>
              <a:gd name="connsiteX21" fmla="*/ 1495426 w 1608138"/>
              <a:gd name="connsiteY21" fmla="*/ 830263 h 1075928"/>
              <a:gd name="connsiteX22" fmla="*/ 1506538 w 1608138"/>
              <a:gd name="connsiteY22" fmla="*/ 762000 h 1075928"/>
              <a:gd name="connsiteX23" fmla="*/ 1509713 w 1608138"/>
              <a:gd name="connsiteY23" fmla="*/ 685800 h 1075928"/>
              <a:gd name="connsiteX24" fmla="*/ 1506538 w 1608138"/>
              <a:gd name="connsiteY24" fmla="*/ 608013 h 1075928"/>
              <a:gd name="connsiteX25" fmla="*/ 1495426 w 1608138"/>
              <a:gd name="connsiteY25" fmla="*/ 536575 h 1075928"/>
              <a:gd name="connsiteX26" fmla="*/ 1477963 w 1608138"/>
              <a:gd name="connsiteY26" fmla="*/ 466725 h 1075928"/>
              <a:gd name="connsiteX27" fmla="*/ 1457326 w 1608138"/>
              <a:gd name="connsiteY27" fmla="*/ 403225 h 1075928"/>
              <a:gd name="connsiteX28" fmla="*/ 1431926 w 1608138"/>
              <a:gd name="connsiteY28" fmla="*/ 354013 h 1075928"/>
              <a:gd name="connsiteX29" fmla="*/ 1389063 w 1608138"/>
              <a:gd name="connsiteY29" fmla="*/ 296863 h 1075928"/>
              <a:gd name="connsiteX30" fmla="*/ 1336675 w 1608138"/>
              <a:gd name="connsiteY30" fmla="*/ 239713 h 1075928"/>
              <a:gd name="connsiteX31" fmla="*/ 1273175 w 1608138"/>
              <a:gd name="connsiteY31" fmla="*/ 190500 h 1075928"/>
              <a:gd name="connsiteX32" fmla="*/ 1201738 w 1608138"/>
              <a:gd name="connsiteY32" fmla="*/ 149225 h 1075928"/>
              <a:gd name="connsiteX33" fmla="*/ 1125538 w 1608138"/>
              <a:gd name="connsiteY33" fmla="*/ 127000 h 1075928"/>
              <a:gd name="connsiteX34" fmla="*/ 1096963 w 1608138"/>
              <a:gd name="connsiteY34" fmla="*/ 123825 h 1075928"/>
              <a:gd name="connsiteX35" fmla="*/ 1071563 w 1608138"/>
              <a:gd name="connsiteY35" fmla="*/ 131763 h 1075928"/>
              <a:gd name="connsiteX36" fmla="*/ 1042988 w 1608138"/>
              <a:gd name="connsiteY36" fmla="*/ 138113 h 1075928"/>
              <a:gd name="connsiteX37" fmla="*/ 1012825 w 1608138"/>
              <a:gd name="connsiteY37" fmla="*/ 146050 h 1075928"/>
              <a:gd name="connsiteX38" fmla="*/ 981075 w 1608138"/>
              <a:gd name="connsiteY38" fmla="*/ 144463 h 1075928"/>
              <a:gd name="connsiteX39" fmla="*/ 966788 w 1608138"/>
              <a:gd name="connsiteY39" fmla="*/ 127000 h 1075928"/>
              <a:gd name="connsiteX40" fmla="*/ 958850 w 1608138"/>
              <a:gd name="connsiteY40" fmla="*/ 100013 h 1075928"/>
              <a:gd name="connsiteX41" fmla="*/ 955675 w 1608138"/>
              <a:gd name="connsiteY41" fmla="*/ 71438 h 1075928"/>
              <a:gd name="connsiteX42" fmla="*/ 962025 w 1608138"/>
              <a:gd name="connsiteY42" fmla="*/ 42863 h 1075928"/>
              <a:gd name="connsiteX43" fmla="*/ 1012825 w 1608138"/>
              <a:gd name="connsiteY43" fmla="*/ 4763 h 1075928"/>
              <a:gd name="connsiteX44" fmla="*/ 595313 w 1608138"/>
              <a:gd name="connsiteY44" fmla="*/ 0 h 1075928"/>
              <a:gd name="connsiteX45" fmla="*/ 638175 w 1608138"/>
              <a:gd name="connsiteY45" fmla="*/ 4763 h 1075928"/>
              <a:gd name="connsiteX46" fmla="*/ 644525 w 1608138"/>
              <a:gd name="connsiteY46" fmla="*/ 7938 h 1075928"/>
              <a:gd name="connsiteX47" fmla="*/ 663575 w 1608138"/>
              <a:gd name="connsiteY47" fmla="*/ 25400 h 1075928"/>
              <a:gd name="connsiteX48" fmla="*/ 676275 w 1608138"/>
              <a:gd name="connsiteY48" fmla="*/ 53975 h 1075928"/>
              <a:gd name="connsiteX49" fmla="*/ 676275 w 1608138"/>
              <a:gd name="connsiteY49" fmla="*/ 85725 h 1075928"/>
              <a:gd name="connsiteX50" fmla="*/ 666750 w 1608138"/>
              <a:gd name="connsiteY50" fmla="*/ 114300 h 1075928"/>
              <a:gd name="connsiteX51" fmla="*/ 649288 w 1608138"/>
              <a:gd name="connsiteY51" fmla="*/ 138113 h 1075928"/>
              <a:gd name="connsiteX52" fmla="*/ 617538 w 1608138"/>
              <a:gd name="connsiteY52" fmla="*/ 149225 h 1075928"/>
              <a:gd name="connsiteX53" fmla="*/ 585788 w 1608138"/>
              <a:gd name="connsiteY53" fmla="*/ 149225 h 1075928"/>
              <a:gd name="connsiteX54" fmla="*/ 550863 w 1608138"/>
              <a:gd name="connsiteY54" fmla="*/ 141288 h 1075928"/>
              <a:gd name="connsiteX55" fmla="*/ 517525 w 1608138"/>
              <a:gd name="connsiteY55" fmla="*/ 131763 h 1075928"/>
              <a:gd name="connsiteX56" fmla="*/ 479425 w 1608138"/>
              <a:gd name="connsiteY56" fmla="*/ 128588 h 1075928"/>
              <a:gd name="connsiteX57" fmla="*/ 441325 w 1608138"/>
              <a:gd name="connsiteY57" fmla="*/ 131763 h 1075928"/>
              <a:gd name="connsiteX58" fmla="*/ 360363 w 1608138"/>
              <a:gd name="connsiteY58" fmla="*/ 158750 h 1075928"/>
              <a:gd name="connsiteX59" fmla="*/ 292100 w 1608138"/>
              <a:gd name="connsiteY59" fmla="*/ 198438 h 1075928"/>
              <a:gd name="connsiteX60" fmla="*/ 231775 w 1608138"/>
              <a:gd name="connsiteY60" fmla="*/ 250825 h 1075928"/>
              <a:gd name="connsiteX61" fmla="*/ 182563 w 1608138"/>
              <a:gd name="connsiteY61" fmla="*/ 307975 h 1075928"/>
              <a:gd name="connsiteX62" fmla="*/ 141288 w 1608138"/>
              <a:gd name="connsiteY62" fmla="*/ 377825 h 1075928"/>
              <a:gd name="connsiteX63" fmla="*/ 109538 w 1608138"/>
              <a:gd name="connsiteY63" fmla="*/ 455613 h 1075928"/>
              <a:gd name="connsiteX64" fmla="*/ 98425 w 1608138"/>
              <a:gd name="connsiteY64" fmla="*/ 512763 h 1075928"/>
              <a:gd name="connsiteX65" fmla="*/ 92075 w 1608138"/>
              <a:gd name="connsiteY65" fmla="*/ 576263 h 1075928"/>
              <a:gd name="connsiteX66" fmla="*/ 95250 w 1608138"/>
              <a:gd name="connsiteY66" fmla="*/ 642938 h 1075928"/>
              <a:gd name="connsiteX67" fmla="*/ 101600 w 1608138"/>
              <a:gd name="connsiteY67" fmla="*/ 709613 h 1075928"/>
              <a:gd name="connsiteX68" fmla="*/ 109538 w 1608138"/>
              <a:gd name="connsiteY68" fmla="*/ 773113 h 1075928"/>
              <a:gd name="connsiteX69" fmla="*/ 123825 w 1608138"/>
              <a:gd name="connsiteY69" fmla="*/ 825500 h 1075928"/>
              <a:gd name="connsiteX70" fmla="*/ 161925 w 1608138"/>
              <a:gd name="connsiteY70" fmla="*/ 928688 h 1075928"/>
              <a:gd name="connsiteX71" fmla="*/ 207963 w 1608138"/>
              <a:gd name="connsiteY71" fmla="*/ 1030288 h 1075928"/>
              <a:gd name="connsiteX72" fmla="*/ 230783 w 1608138"/>
              <a:gd name="connsiteY72" fmla="*/ 1075928 h 1075928"/>
              <a:gd name="connsiteX73" fmla="*/ 119823 w 1608138"/>
              <a:gd name="connsiteY73" fmla="*/ 1075928 h 1075928"/>
              <a:gd name="connsiteX74" fmla="*/ 101600 w 1608138"/>
              <a:gd name="connsiteY74" fmla="*/ 1038225 h 1075928"/>
              <a:gd name="connsiteX75" fmla="*/ 60325 w 1608138"/>
              <a:gd name="connsiteY75" fmla="*/ 938213 h 1075928"/>
              <a:gd name="connsiteX76" fmla="*/ 28575 w 1608138"/>
              <a:gd name="connsiteY76" fmla="*/ 830263 h 1075928"/>
              <a:gd name="connsiteX77" fmla="*/ 14288 w 1608138"/>
              <a:gd name="connsiteY77" fmla="*/ 769938 h 1075928"/>
              <a:gd name="connsiteX78" fmla="*/ 6350 w 1608138"/>
              <a:gd name="connsiteY78" fmla="*/ 700088 h 1075928"/>
              <a:gd name="connsiteX79" fmla="*/ 0 w 1608138"/>
              <a:gd name="connsiteY79" fmla="*/ 628650 h 1075928"/>
              <a:gd name="connsiteX80" fmla="*/ 0 w 1608138"/>
              <a:gd name="connsiteY80" fmla="*/ 554038 h 1075928"/>
              <a:gd name="connsiteX81" fmla="*/ 9525 w 1608138"/>
              <a:gd name="connsiteY81" fmla="*/ 487363 h 1075928"/>
              <a:gd name="connsiteX82" fmla="*/ 23813 w 1608138"/>
              <a:gd name="connsiteY82" fmla="*/ 423863 h 1075928"/>
              <a:gd name="connsiteX83" fmla="*/ 52388 w 1608138"/>
              <a:gd name="connsiteY83" fmla="*/ 342900 h 1075928"/>
              <a:gd name="connsiteX84" fmla="*/ 95250 w 1608138"/>
              <a:gd name="connsiteY84" fmla="*/ 271463 h 1075928"/>
              <a:gd name="connsiteX85" fmla="*/ 144463 w 1608138"/>
              <a:gd name="connsiteY85" fmla="*/ 204788 h 1075928"/>
              <a:gd name="connsiteX86" fmla="*/ 204788 w 1608138"/>
              <a:gd name="connsiteY86" fmla="*/ 146050 h 1075928"/>
              <a:gd name="connsiteX87" fmla="*/ 271463 w 1608138"/>
              <a:gd name="connsiteY87" fmla="*/ 96838 h 1075928"/>
              <a:gd name="connsiteX88" fmla="*/ 346075 w 1608138"/>
              <a:gd name="connsiteY88" fmla="*/ 63500 h 1075928"/>
              <a:gd name="connsiteX89" fmla="*/ 395288 w 1608138"/>
              <a:gd name="connsiteY89" fmla="*/ 49213 h 1075928"/>
              <a:gd name="connsiteX90" fmla="*/ 447675 w 1608138"/>
              <a:gd name="connsiteY90" fmla="*/ 36513 h 1075928"/>
              <a:gd name="connsiteX91" fmla="*/ 500063 w 1608138"/>
              <a:gd name="connsiteY91" fmla="*/ 28575 h 1075928"/>
              <a:gd name="connsiteX92" fmla="*/ 549275 w 1608138"/>
              <a:gd name="connsiteY92" fmla="*/ 17463 h 1075928"/>
              <a:gd name="connsiteX93" fmla="*/ 595313 w 1608138"/>
              <a:gd name="connsiteY93" fmla="*/ 0 h 1075928"/>
              <a:gd name="connsiteX0" fmla="*/ 1012825 w 1608138"/>
              <a:gd name="connsiteY0" fmla="*/ 4763 h 1075928"/>
              <a:gd name="connsiteX1" fmla="*/ 1062038 w 1608138"/>
              <a:gd name="connsiteY1" fmla="*/ 4763 h 1075928"/>
              <a:gd name="connsiteX2" fmla="*/ 1108075 w 1608138"/>
              <a:gd name="connsiteY2" fmla="*/ 17463 h 1075928"/>
              <a:gd name="connsiteX3" fmla="*/ 1157288 w 1608138"/>
              <a:gd name="connsiteY3" fmla="*/ 36513 h 1075928"/>
              <a:gd name="connsiteX4" fmla="*/ 1201738 w 1608138"/>
              <a:gd name="connsiteY4" fmla="*/ 57150 h 1075928"/>
              <a:gd name="connsiteX5" fmla="*/ 1241425 w 1608138"/>
              <a:gd name="connsiteY5" fmla="*/ 74613 h 1075928"/>
              <a:gd name="connsiteX6" fmla="*/ 1301750 w 1608138"/>
              <a:gd name="connsiteY6" fmla="*/ 106363 h 1075928"/>
              <a:gd name="connsiteX7" fmla="*/ 1365250 w 1608138"/>
              <a:gd name="connsiteY7" fmla="*/ 149225 h 1075928"/>
              <a:gd name="connsiteX8" fmla="*/ 1423988 w 1608138"/>
              <a:gd name="connsiteY8" fmla="*/ 198438 h 1075928"/>
              <a:gd name="connsiteX9" fmla="*/ 1474788 w 1608138"/>
              <a:gd name="connsiteY9" fmla="*/ 258763 h 1075928"/>
              <a:gd name="connsiteX10" fmla="*/ 1520826 w 1608138"/>
              <a:gd name="connsiteY10" fmla="*/ 328613 h 1075928"/>
              <a:gd name="connsiteX11" fmla="*/ 1558926 w 1608138"/>
              <a:gd name="connsiteY11" fmla="*/ 406400 h 1075928"/>
              <a:gd name="connsiteX12" fmla="*/ 1587501 w 1608138"/>
              <a:gd name="connsiteY12" fmla="*/ 490538 h 1075928"/>
              <a:gd name="connsiteX13" fmla="*/ 1604963 w 1608138"/>
              <a:gd name="connsiteY13" fmla="*/ 579438 h 1075928"/>
              <a:gd name="connsiteX14" fmla="*/ 1608138 w 1608138"/>
              <a:gd name="connsiteY14" fmla="*/ 677863 h 1075928"/>
              <a:gd name="connsiteX15" fmla="*/ 1597026 w 1608138"/>
              <a:gd name="connsiteY15" fmla="*/ 779463 h 1075928"/>
              <a:gd name="connsiteX16" fmla="*/ 1576388 w 1608138"/>
              <a:gd name="connsiteY16" fmla="*/ 865188 h 1075928"/>
              <a:gd name="connsiteX17" fmla="*/ 1547813 w 1608138"/>
              <a:gd name="connsiteY17" fmla="*/ 942975 h 1075928"/>
              <a:gd name="connsiteX18" fmla="*/ 1516063 w 1608138"/>
              <a:gd name="connsiteY18" fmla="*/ 1017588 h 1075928"/>
              <a:gd name="connsiteX19" fmla="*/ 1486893 w 1608138"/>
              <a:gd name="connsiteY19" fmla="*/ 1075928 h 1075928"/>
              <a:gd name="connsiteX20" fmla="*/ 1381632 w 1608138"/>
              <a:gd name="connsiteY20" fmla="*/ 1075928 h 1075928"/>
              <a:gd name="connsiteX21" fmla="*/ 1495426 w 1608138"/>
              <a:gd name="connsiteY21" fmla="*/ 830263 h 1075928"/>
              <a:gd name="connsiteX22" fmla="*/ 1506538 w 1608138"/>
              <a:gd name="connsiteY22" fmla="*/ 762000 h 1075928"/>
              <a:gd name="connsiteX23" fmla="*/ 1509713 w 1608138"/>
              <a:gd name="connsiteY23" fmla="*/ 685800 h 1075928"/>
              <a:gd name="connsiteX24" fmla="*/ 1506538 w 1608138"/>
              <a:gd name="connsiteY24" fmla="*/ 608013 h 1075928"/>
              <a:gd name="connsiteX25" fmla="*/ 1495426 w 1608138"/>
              <a:gd name="connsiteY25" fmla="*/ 536575 h 1075928"/>
              <a:gd name="connsiteX26" fmla="*/ 1477963 w 1608138"/>
              <a:gd name="connsiteY26" fmla="*/ 466725 h 1075928"/>
              <a:gd name="connsiteX27" fmla="*/ 1457326 w 1608138"/>
              <a:gd name="connsiteY27" fmla="*/ 403225 h 1075928"/>
              <a:gd name="connsiteX28" fmla="*/ 1431926 w 1608138"/>
              <a:gd name="connsiteY28" fmla="*/ 354013 h 1075928"/>
              <a:gd name="connsiteX29" fmla="*/ 1389063 w 1608138"/>
              <a:gd name="connsiteY29" fmla="*/ 296863 h 1075928"/>
              <a:gd name="connsiteX30" fmla="*/ 1336675 w 1608138"/>
              <a:gd name="connsiteY30" fmla="*/ 239713 h 1075928"/>
              <a:gd name="connsiteX31" fmla="*/ 1273175 w 1608138"/>
              <a:gd name="connsiteY31" fmla="*/ 190500 h 1075928"/>
              <a:gd name="connsiteX32" fmla="*/ 1201738 w 1608138"/>
              <a:gd name="connsiteY32" fmla="*/ 149225 h 1075928"/>
              <a:gd name="connsiteX33" fmla="*/ 1125538 w 1608138"/>
              <a:gd name="connsiteY33" fmla="*/ 127000 h 1075928"/>
              <a:gd name="connsiteX34" fmla="*/ 1096963 w 1608138"/>
              <a:gd name="connsiteY34" fmla="*/ 123825 h 1075928"/>
              <a:gd name="connsiteX35" fmla="*/ 1071563 w 1608138"/>
              <a:gd name="connsiteY35" fmla="*/ 131763 h 1075928"/>
              <a:gd name="connsiteX36" fmla="*/ 1042988 w 1608138"/>
              <a:gd name="connsiteY36" fmla="*/ 138113 h 1075928"/>
              <a:gd name="connsiteX37" fmla="*/ 1012825 w 1608138"/>
              <a:gd name="connsiteY37" fmla="*/ 146050 h 1075928"/>
              <a:gd name="connsiteX38" fmla="*/ 981075 w 1608138"/>
              <a:gd name="connsiteY38" fmla="*/ 144463 h 1075928"/>
              <a:gd name="connsiteX39" fmla="*/ 966788 w 1608138"/>
              <a:gd name="connsiteY39" fmla="*/ 127000 h 1075928"/>
              <a:gd name="connsiteX40" fmla="*/ 958850 w 1608138"/>
              <a:gd name="connsiteY40" fmla="*/ 100013 h 1075928"/>
              <a:gd name="connsiteX41" fmla="*/ 955675 w 1608138"/>
              <a:gd name="connsiteY41" fmla="*/ 71438 h 1075928"/>
              <a:gd name="connsiteX42" fmla="*/ 962025 w 1608138"/>
              <a:gd name="connsiteY42" fmla="*/ 42863 h 1075928"/>
              <a:gd name="connsiteX43" fmla="*/ 1012825 w 1608138"/>
              <a:gd name="connsiteY43" fmla="*/ 4763 h 1075928"/>
              <a:gd name="connsiteX44" fmla="*/ 595313 w 1608138"/>
              <a:gd name="connsiteY44" fmla="*/ 0 h 1075928"/>
              <a:gd name="connsiteX45" fmla="*/ 638177 w 1608138"/>
              <a:gd name="connsiteY45" fmla="*/ 4762 h 1075928"/>
              <a:gd name="connsiteX46" fmla="*/ 644525 w 1608138"/>
              <a:gd name="connsiteY46" fmla="*/ 7938 h 1075928"/>
              <a:gd name="connsiteX47" fmla="*/ 663575 w 1608138"/>
              <a:gd name="connsiteY47" fmla="*/ 25400 h 1075928"/>
              <a:gd name="connsiteX48" fmla="*/ 676275 w 1608138"/>
              <a:gd name="connsiteY48" fmla="*/ 53975 h 1075928"/>
              <a:gd name="connsiteX49" fmla="*/ 676275 w 1608138"/>
              <a:gd name="connsiteY49" fmla="*/ 85725 h 1075928"/>
              <a:gd name="connsiteX50" fmla="*/ 666750 w 1608138"/>
              <a:gd name="connsiteY50" fmla="*/ 114300 h 1075928"/>
              <a:gd name="connsiteX51" fmla="*/ 649288 w 1608138"/>
              <a:gd name="connsiteY51" fmla="*/ 138113 h 1075928"/>
              <a:gd name="connsiteX52" fmla="*/ 617538 w 1608138"/>
              <a:gd name="connsiteY52" fmla="*/ 149225 h 1075928"/>
              <a:gd name="connsiteX53" fmla="*/ 585788 w 1608138"/>
              <a:gd name="connsiteY53" fmla="*/ 149225 h 1075928"/>
              <a:gd name="connsiteX54" fmla="*/ 550863 w 1608138"/>
              <a:gd name="connsiteY54" fmla="*/ 141288 h 1075928"/>
              <a:gd name="connsiteX55" fmla="*/ 517525 w 1608138"/>
              <a:gd name="connsiteY55" fmla="*/ 131763 h 1075928"/>
              <a:gd name="connsiteX56" fmla="*/ 479425 w 1608138"/>
              <a:gd name="connsiteY56" fmla="*/ 128588 h 1075928"/>
              <a:gd name="connsiteX57" fmla="*/ 441325 w 1608138"/>
              <a:gd name="connsiteY57" fmla="*/ 131763 h 1075928"/>
              <a:gd name="connsiteX58" fmla="*/ 360363 w 1608138"/>
              <a:gd name="connsiteY58" fmla="*/ 158750 h 1075928"/>
              <a:gd name="connsiteX59" fmla="*/ 292100 w 1608138"/>
              <a:gd name="connsiteY59" fmla="*/ 198438 h 1075928"/>
              <a:gd name="connsiteX60" fmla="*/ 231775 w 1608138"/>
              <a:gd name="connsiteY60" fmla="*/ 250825 h 1075928"/>
              <a:gd name="connsiteX61" fmla="*/ 182563 w 1608138"/>
              <a:gd name="connsiteY61" fmla="*/ 307975 h 1075928"/>
              <a:gd name="connsiteX62" fmla="*/ 141288 w 1608138"/>
              <a:gd name="connsiteY62" fmla="*/ 377825 h 1075928"/>
              <a:gd name="connsiteX63" fmla="*/ 109538 w 1608138"/>
              <a:gd name="connsiteY63" fmla="*/ 455613 h 1075928"/>
              <a:gd name="connsiteX64" fmla="*/ 98425 w 1608138"/>
              <a:gd name="connsiteY64" fmla="*/ 512763 h 1075928"/>
              <a:gd name="connsiteX65" fmla="*/ 92075 w 1608138"/>
              <a:gd name="connsiteY65" fmla="*/ 576263 h 1075928"/>
              <a:gd name="connsiteX66" fmla="*/ 95250 w 1608138"/>
              <a:gd name="connsiteY66" fmla="*/ 642938 h 1075928"/>
              <a:gd name="connsiteX67" fmla="*/ 101600 w 1608138"/>
              <a:gd name="connsiteY67" fmla="*/ 709613 h 1075928"/>
              <a:gd name="connsiteX68" fmla="*/ 109538 w 1608138"/>
              <a:gd name="connsiteY68" fmla="*/ 773113 h 1075928"/>
              <a:gd name="connsiteX69" fmla="*/ 123825 w 1608138"/>
              <a:gd name="connsiteY69" fmla="*/ 825500 h 1075928"/>
              <a:gd name="connsiteX70" fmla="*/ 161925 w 1608138"/>
              <a:gd name="connsiteY70" fmla="*/ 928688 h 1075928"/>
              <a:gd name="connsiteX71" fmla="*/ 207963 w 1608138"/>
              <a:gd name="connsiteY71" fmla="*/ 1030288 h 1075928"/>
              <a:gd name="connsiteX72" fmla="*/ 230783 w 1608138"/>
              <a:gd name="connsiteY72" fmla="*/ 1075928 h 1075928"/>
              <a:gd name="connsiteX73" fmla="*/ 119823 w 1608138"/>
              <a:gd name="connsiteY73" fmla="*/ 1075928 h 1075928"/>
              <a:gd name="connsiteX74" fmla="*/ 101600 w 1608138"/>
              <a:gd name="connsiteY74" fmla="*/ 1038225 h 1075928"/>
              <a:gd name="connsiteX75" fmla="*/ 60325 w 1608138"/>
              <a:gd name="connsiteY75" fmla="*/ 938213 h 1075928"/>
              <a:gd name="connsiteX76" fmla="*/ 28575 w 1608138"/>
              <a:gd name="connsiteY76" fmla="*/ 830263 h 1075928"/>
              <a:gd name="connsiteX77" fmla="*/ 14288 w 1608138"/>
              <a:gd name="connsiteY77" fmla="*/ 769938 h 1075928"/>
              <a:gd name="connsiteX78" fmla="*/ 6350 w 1608138"/>
              <a:gd name="connsiteY78" fmla="*/ 700088 h 1075928"/>
              <a:gd name="connsiteX79" fmla="*/ 0 w 1608138"/>
              <a:gd name="connsiteY79" fmla="*/ 628650 h 1075928"/>
              <a:gd name="connsiteX80" fmla="*/ 0 w 1608138"/>
              <a:gd name="connsiteY80" fmla="*/ 554038 h 1075928"/>
              <a:gd name="connsiteX81" fmla="*/ 9525 w 1608138"/>
              <a:gd name="connsiteY81" fmla="*/ 487363 h 1075928"/>
              <a:gd name="connsiteX82" fmla="*/ 23813 w 1608138"/>
              <a:gd name="connsiteY82" fmla="*/ 423863 h 1075928"/>
              <a:gd name="connsiteX83" fmla="*/ 52388 w 1608138"/>
              <a:gd name="connsiteY83" fmla="*/ 342900 h 1075928"/>
              <a:gd name="connsiteX84" fmla="*/ 95250 w 1608138"/>
              <a:gd name="connsiteY84" fmla="*/ 271463 h 1075928"/>
              <a:gd name="connsiteX85" fmla="*/ 144463 w 1608138"/>
              <a:gd name="connsiteY85" fmla="*/ 204788 h 1075928"/>
              <a:gd name="connsiteX86" fmla="*/ 204788 w 1608138"/>
              <a:gd name="connsiteY86" fmla="*/ 146050 h 1075928"/>
              <a:gd name="connsiteX87" fmla="*/ 271463 w 1608138"/>
              <a:gd name="connsiteY87" fmla="*/ 96838 h 1075928"/>
              <a:gd name="connsiteX88" fmla="*/ 346075 w 1608138"/>
              <a:gd name="connsiteY88" fmla="*/ 63500 h 1075928"/>
              <a:gd name="connsiteX89" fmla="*/ 395288 w 1608138"/>
              <a:gd name="connsiteY89" fmla="*/ 49213 h 1075928"/>
              <a:gd name="connsiteX90" fmla="*/ 447675 w 1608138"/>
              <a:gd name="connsiteY90" fmla="*/ 36513 h 1075928"/>
              <a:gd name="connsiteX91" fmla="*/ 500063 w 1608138"/>
              <a:gd name="connsiteY91" fmla="*/ 28575 h 1075928"/>
              <a:gd name="connsiteX92" fmla="*/ 549275 w 1608138"/>
              <a:gd name="connsiteY92" fmla="*/ 17463 h 1075928"/>
              <a:gd name="connsiteX93" fmla="*/ 595313 w 1608138"/>
              <a:gd name="connsiteY93" fmla="*/ 0 h 1075928"/>
              <a:gd name="connsiteX0" fmla="*/ 1012825 w 1608138"/>
              <a:gd name="connsiteY0" fmla="*/ 4763 h 1075928"/>
              <a:gd name="connsiteX1" fmla="*/ 1062038 w 1608138"/>
              <a:gd name="connsiteY1" fmla="*/ 4763 h 1075928"/>
              <a:gd name="connsiteX2" fmla="*/ 1108075 w 1608138"/>
              <a:gd name="connsiteY2" fmla="*/ 17463 h 1075928"/>
              <a:gd name="connsiteX3" fmla="*/ 1157288 w 1608138"/>
              <a:gd name="connsiteY3" fmla="*/ 36513 h 1075928"/>
              <a:gd name="connsiteX4" fmla="*/ 1201738 w 1608138"/>
              <a:gd name="connsiteY4" fmla="*/ 57150 h 1075928"/>
              <a:gd name="connsiteX5" fmla="*/ 1241425 w 1608138"/>
              <a:gd name="connsiteY5" fmla="*/ 74613 h 1075928"/>
              <a:gd name="connsiteX6" fmla="*/ 1301750 w 1608138"/>
              <a:gd name="connsiteY6" fmla="*/ 106363 h 1075928"/>
              <a:gd name="connsiteX7" fmla="*/ 1365250 w 1608138"/>
              <a:gd name="connsiteY7" fmla="*/ 149225 h 1075928"/>
              <a:gd name="connsiteX8" fmla="*/ 1423988 w 1608138"/>
              <a:gd name="connsiteY8" fmla="*/ 198438 h 1075928"/>
              <a:gd name="connsiteX9" fmla="*/ 1474788 w 1608138"/>
              <a:gd name="connsiteY9" fmla="*/ 258763 h 1075928"/>
              <a:gd name="connsiteX10" fmla="*/ 1520826 w 1608138"/>
              <a:gd name="connsiteY10" fmla="*/ 328613 h 1075928"/>
              <a:gd name="connsiteX11" fmla="*/ 1558926 w 1608138"/>
              <a:gd name="connsiteY11" fmla="*/ 406400 h 1075928"/>
              <a:gd name="connsiteX12" fmla="*/ 1587501 w 1608138"/>
              <a:gd name="connsiteY12" fmla="*/ 490538 h 1075928"/>
              <a:gd name="connsiteX13" fmla="*/ 1604963 w 1608138"/>
              <a:gd name="connsiteY13" fmla="*/ 579438 h 1075928"/>
              <a:gd name="connsiteX14" fmla="*/ 1608138 w 1608138"/>
              <a:gd name="connsiteY14" fmla="*/ 677863 h 1075928"/>
              <a:gd name="connsiteX15" fmla="*/ 1597026 w 1608138"/>
              <a:gd name="connsiteY15" fmla="*/ 779463 h 1075928"/>
              <a:gd name="connsiteX16" fmla="*/ 1576388 w 1608138"/>
              <a:gd name="connsiteY16" fmla="*/ 865188 h 1075928"/>
              <a:gd name="connsiteX17" fmla="*/ 1547813 w 1608138"/>
              <a:gd name="connsiteY17" fmla="*/ 942975 h 1075928"/>
              <a:gd name="connsiteX18" fmla="*/ 1516063 w 1608138"/>
              <a:gd name="connsiteY18" fmla="*/ 1017588 h 1075928"/>
              <a:gd name="connsiteX19" fmla="*/ 1486893 w 1608138"/>
              <a:gd name="connsiteY19" fmla="*/ 1075928 h 1075928"/>
              <a:gd name="connsiteX20" fmla="*/ 1381632 w 1608138"/>
              <a:gd name="connsiteY20" fmla="*/ 1075928 h 1075928"/>
              <a:gd name="connsiteX21" fmla="*/ 1495426 w 1608138"/>
              <a:gd name="connsiteY21" fmla="*/ 830263 h 1075928"/>
              <a:gd name="connsiteX22" fmla="*/ 1506538 w 1608138"/>
              <a:gd name="connsiteY22" fmla="*/ 762000 h 1075928"/>
              <a:gd name="connsiteX23" fmla="*/ 1509713 w 1608138"/>
              <a:gd name="connsiteY23" fmla="*/ 685800 h 1075928"/>
              <a:gd name="connsiteX24" fmla="*/ 1506538 w 1608138"/>
              <a:gd name="connsiteY24" fmla="*/ 608013 h 1075928"/>
              <a:gd name="connsiteX25" fmla="*/ 1495426 w 1608138"/>
              <a:gd name="connsiteY25" fmla="*/ 536575 h 1075928"/>
              <a:gd name="connsiteX26" fmla="*/ 1477963 w 1608138"/>
              <a:gd name="connsiteY26" fmla="*/ 466725 h 1075928"/>
              <a:gd name="connsiteX27" fmla="*/ 1457326 w 1608138"/>
              <a:gd name="connsiteY27" fmla="*/ 403225 h 1075928"/>
              <a:gd name="connsiteX28" fmla="*/ 1431926 w 1608138"/>
              <a:gd name="connsiteY28" fmla="*/ 354013 h 1075928"/>
              <a:gd name="connsiteX29" fmla="*/ 1389063 w 1608138"/>
              <a:gd name="connsiteY29" fmla="*/ 296863 h 1075928"/>
              <a:gd name="connsiteX30" fmla="*/ 1336675 w 1608138"/>
              <a:gd name="connsiteY30" fmla="*/ 239713 h 1075928"/>
              <a:gd name="connsiteX31" fmla="*/ 1273175 w 1608138"/>
              <a:gd name="connsiteY31" fmla="*/ 190500 h 1075928"/>
              <a:gd name="connsiteX32" fmla="*/ 1201738 w 1608138"/>
              <a:gd name="connsiteY32" fmla="*/ 149225 h 1075928"/>
              <a:gd name="connsiteX33" fmla="*/ 1125538 w 1608138"/>
              <a:gd name="connsiteY33" fmla="*/ 127000 h 1075928"/>
              <a:gd name="connsiteX34" fmla="*/ 1096963 w 1608138"/>
              <a:gd name="connsiteY34" fmla="*/ 123825 h 1075928"/>
              <a:gd name="connsiteX35" fmla="*/ 1071563 w 1608138"/>
              <a:gd name="connsiteY35" fmla="*/ 131763 h 1075928"/>
              <a:gd name="connsiteX36" fmla="*/ 1042988 w 1608138"/>
              <a:gd name="connsiteY36" fmla="*/ 138113 h 1075928"/>
              <a:gd name="connsiteX37" fmla="*/ 1012825 w 1608138"/>
              <a:gd name="connsiteY37" fmla="*/ 146050 h 1075928"/>
              <a:gd name="connsiteX38" fmla="*/ 981075 w 1608138"/>
              <a:gd name="connsiteY38" fmla="*/ 144463 h 1075928"/>
              <a:gd name="connsiteX39" fmla="*/ 966788 w 1608138"/>
              <a:gd name="connsiteY39" fmla="*/ 127000 h 1075928"/>
              <a:gd name="connsiteX40" fmla="*/ 958850 w 1608138"/>
              <a:gd name="connsiteY40" fmla="*/ 100013 h 1075928"/>
              <a:gd name="connsiteX41" fmla="*/ 955675 w 1608138"/>
              <a:gd name="connsiteY41" fmla="*/ 71438 h 1075928"/>
              <a:gd name="connsiteX42" fmla="*/ 962025 w 1608138"/>
              <a:gd name="connsiteY42" fmla="*/ 42863 h 1075928"/>
              <a:gd name="connsiteX43" fmla="*/ 1012825 w 1608138"/>
              <a:gd name="connsiteY43" fmla="*/ 4763 h 1075928"/>
              <a:gd name="connsiteX44" fmla="*/ 595313 w 1608138"/>
              <a:gd name="connsiteY44" fmla="*/ 0 h 1075928"/>
              <a:gd name="connsiteX45" fmla="*/ 638177 w 1608138"/>
              <a:gd name="connsiteY45" fmla="*/ 4762 h 1075928"/>
              <a:gd name="connsiteX46" fmla="*/ 663575 w 1608138"/>
              <a:gd name="connsiteY46" fmla="*/ 25400 h 1075928"/>
              <a:gd name="connsiteX47" fmla="*/ 676275 w 1608138"/>
              <a:gd name="connsiteY47" fmla="*/ 53975 h 1075928"/>
              <a:gd name="connsiteX48" fmla="*/ 676275 w 1608138"/>
              <a:gd name="connsiteY48" fmla="*/ 85725 h 1075928"/>
              <a:gd name="connsiteX49" fmla="*/ 666750 w 1608138"/>
              <a:gd name="connsiteY49" fmla="*/ 114300 h 1075928"/>
              <a:gd name="connsiteX50" fmla="*/ 649288 w 1608138"/>
              <a:gd name="connsiteY50" fmla="*/ 138113 h 1075928"/>
              <a:gd name="connsiteX51" fmla="*/ 617538 w 1608138"/>
              <a:gd name="connsiteY51" fmla="*/ 149225 h 1075928"/>
              <a:gd name="connsiteX52" fmla="*/ 585788 w 1608138"/>
              <a:gd name="connsiteY52" fmla="*/ 149225 h 1075928"/>
              <a:gd name="connsiteX53" fmla="*/ 550863 w 1608138"/>
              <a:gd name="connsiteY53" fmla="*/ 141288 h 1075928"/>
              <a:gd name="connsiteX54" fmla="*/ 517525 w 1608138"/>
              <a:gd name="connsiteY54" fmla="*/ 131763 h 1075928"/>
              <a:gd name="connsiteX55" fmla="*/ 479425 w 1608138"/>
              <a:gd name="connsiteY55" fmla="*/ 128588 h 1075928"/>
              <a:gd name="connsiteX56" fmla="*/ 441325 w 1608138"/>
              <a:gd name="connsiteY56" fmla="*/ 131763 h 1075928"/>
              <a:gd name="connsiteX57" fmla="*/ 360363 w 1608138"/>
              <a:gd name="connsiteY57" fmla="*/ 158750 h 1075928"/>
              <a:gd name="connsiteX58" fmla="*/ 292100 w 1608138"/>
              <a:gd name="connsiteY58" fmla="*/ 198438 h 1075928"/>
              <a:gd name="connsiteX59" fmla="*/ 231775 w 1608138"/>
              <a:gd name="connsiteY59" fmla="*/ 250825 h 1075928"/>
              <a:gd name="connsiteX60" fmla="*/ 182563 w 1608138"/>
              <a:gd name="connsiteY60" fmla="*/ 307975 h 1075928"/>
              <a:gd name="connsiteX61" fmla="*/ 141288 w 1608138"/>
              <a:gd name="connsiteY61" fmla="*/ 377825 h 1075928"/>
              <a:gd name="connsiteX62" fmla="*/ 109538 w 1608138"/>
              <a:gd name="connsiteY62" fmla="*/ 455613 h 1075928"/>
              <a:gd name="connsiteX63" fmla="*/ 98425 w 1608138"/>
              <a:gd name="connsiteY63" fmla="*/ 512763 h 1075928"/>
              <a:gd name="connsiteX64" fmla="*/ 92075 w 1608138"/>
              <a:gd name="connsiteY64" fmla="*/ 576263 h 1075928"/>
              <a:gd name="connsiteX65" fmla="*/ 95250 w 1608138"/>
              <a:gd name="connsiteY65" fmla="*/ 642938 h 1075928"/>
              <a:gd name="connsiteX66" fmla="*/ 101600 w 1608138"/>
              <a:gd name="connsiteY66" fmla="*/ 709613 h 1075928"/>
              <a:gd name="connsiteX67" fmla="*/ 109538 w 1608138"/>
              <a:gd name="connsiteY67" fmla="*/ 773113 h 1075928"/>
              <a:gd name="connsiteX68" fmla="*/ 123825 w 1608138"/>
              <a:gd name="connsiteY68" fmla="*/ 825500 h 1075928"/>
              <a:gd name="connsiteX69" fmla="*/ 161925 w 1608138"/>
              <a:gd name="connsiteY69" fmla="*/ 928688 h 1075928"/>
              <a:gd name="connsiteX70" fmla="*/ 207963 w 1608138"/>
              <a:gd name="connsiteY70" fmla="*/ 1030288 h 1075928"/>
              <a:gd name="connsiteX71" fmla="*/ 230783 w 1608138"/>
              <a:gd name="connsiteY71" fmla="*/ 1075928 h 1075928"/>
              <a:gd name="connsiteX72" fmla="*/ 119823 w 1608138"/>
              <a:gd name="connsiteY72" fmla="*/ 1075928 h 1075928"/>
              <a:gd name="connsiteX73" fmla="*/ 101600 w 1608138"/>
              <a:gd name="connsiteY73" fmla="*/ 1038225 h 1075928"/>
              <a:gd name="connsiteX74" fmla="*/ 60325 w 1608138"/>
              <a:gd name="connsiteY74" fmla="*/ 938213 h 1075928"/>
              <a:gd name="connsiteX75" fmla="*/ 28575 w 1608138"/>
              <a:gd name="connsiteY75" fmla="*/ 830263 h 1075928"/>
              <a:gd name="connsiteX76" fmla="*/ 14288 w 1608138"/>
              <a:gd name="connsiteY76" fmla="*/ 769938 h 1075928"/>
              <a:gd name="connsiteX77" fmla="*/ 6350 w 1608138"/>
              <a:gd name="connsiteY77" fmla="*/ 700088 h 1075928"/>
              <a:gd name="connsiteX78" fmla="*/ 0 w 1608138"/>
              <a:gd name="connsiteY78" fmla="*/ 628650 h 1075928"/>
              <a:gd name="connsiteX79" fmla="*/ 0 w 1608138"/>
              <a:gd name="connsiteY79" fmla="*/ 554038 h 1075928"/>
              <a:gd name="connsiteX80" fmla="*/ 9525 w 1608138"/>
              <a:gd name="connsiteY80" fmla="*/ 487363 h 1075928"/>
              <a:gd name="connsiteX81" fmla="*/ 23813 w 1608138"/>
              <a:gd name="connsiteY81" fmla="*/ 423863 h 1075928"/>
              <a:gd name="connsiteX82" fmla="*/ 52388 w 1608138"/>
              <a:gd name="connsiteY82" fmla="*/ 342900 h 1075928"/>
              <a:gd name="connsiteX83" fmla="*/ 95250 w 1608138"/>
              <a:gd name="connsiteY83" fmla="*/ 271463 h 1075928"/>
              <a:gd name="connsiteX84" fmla="*/ 144463 w 1608138"/>
              <a:gd name="connsiteY84" fmla="*/ 204788 h 1075928"/>
              <a:gd name="connsiteX85" fmla="*/ 204788 w 1608138"/>
              <a:gd name="connsiteY85" fmla="*/ 146050 h 1075928"/>
              <a:gd name="connsiteX86" fmla="*/ 271463 w 1608138"/>
              <a:gd name="connsiteY86" fmla="*/ 96838 h 1075928"/>
              <a:gd name="connsiteX87" fmla="*/ 346075 w 1608138"/>
              <a:gd name="connsiteY87" fmla="*/ 63500 h 1075928"/>
              <a:gd name="connsiteX88" fmla="*/ 395288 w 1608138"/>
              <a:gd name="connsiteY88" fmla="*/ 49213 h 1075928"/>
              <a:gd name="connsiteX89" fmla="*/ 447675 w 1608138"/>
              <a:gd name="connsiteY89" fmla="*/ 36513 h 1075928"/>
              <a:gd name="connsiteX90" fmla="*/ 500063 w 1608138"/>
              <a:gd name="connsiteY90" fmla="*/ 28575 h 1075928"/>
              <a:gd name="connsiteX91" fmla="*/ 549275 w 1608138"/>
              <a:gd name="connsiteY91" fmla="*/ 17463 h 1075928"/>
              <a:gd name="connsiteX92" fmla="*/ 595313 w 1608138"/>
              <a:gd name="connsiteY92" fmla="*/ 0 h 1075928"/>
              <a:gd name="connsiteX0" fmla="*/ 1012825 w 1608138"/>
              <a:gd name="connsiteY0" fmla="*/ 4763 h 1075928"/>
              <a:gd name="connsiteX1" fmla="*/ 1062038 w 1608138"/>
              <a:gd name="connsiteY1" fmla="*/ 4763 h 1075928"/>
              <a:gd name="connsiteX2" fmla="*/ 1108075 w 1608138"/>
              <a:gd name="connsiteY2" fmla="*/ 17463 h 1075928"/>
              <a:gd name="connsiteX3" fmla="*/ 1157288 w 1608138"/>
              <a:gd name="connsiteY3" fmla="*/ 36513 h 1075928"/>
              <a:gd name="connsiteX4" fmla="*/ 1201738 w 1608138"/>
              <a:gd name="connsiteY4" fmla="*/ 57150 h 1075928"/>
              <a:gd name="connsiteX5" fmla="*/ 1241425 w 1608138"/>
              <a:gd name="connsiteY5" fmla="*/ 74613 h 1075928"/>
              <a:gd name="connsiteX6" fmla="*/ 1301750 w 1608138"/>
              <a:gd name="connsiteY6" fmla="*/ 106363 h 1075928"/>
              <a:gd name="connsiteX7" fmla="*/ 1365250 w 1608138"/>
              <a:gd name="connsiteY7" fmla="*/ 149225 h 1075928"/>
              <a:gd name="connsiteX8" fmla="*/ 1423988 w 1608138"/>
              <a:gd name="connsiteY8" fmla="*/ 198438 h 1075928"/>
              <a:gd name="connsiteX9" fmla="*/ 1474788 w 1608138"/>
              <a:gd name="connsiteY9" fmla="*/ 258763 h 1075928"/>
              <a:gd name="connsiteX10" fmla="*/ 1520826 w 1608138"/>
              <a:gd name="connsiteY10" fmla="*/ 328613 h 1075928"/>
              <a:gd name="connsiteX11" fmla="*/ 1558926 w 1608138"/>
              <a:gd name="connsiteY11" fmla="*/ 406400 h 1075928"/>
              <a:gd name="connsiteX12" fmla="*/ 1587501 w 1608138"/>
              <a:gd name="connsiteY12" fmla="*/ 490538 h 1075928"/>
              <a:gd name="connsiteX13" fmla="*/ 1604963 w 1608138"/>
              <a:gd name="connsiteY13" fmla="*/ 579438 h 1075928"/>
              <a:gd name="connsiteX14" fmla="*/ 1608138 w 1608138"/>
              <a:gd name="connsiteY14" fmla="*/ 677863 h 1075928"/>
              <a:gd name="connsiteX15" fmla="*/ 1597026 w 1608138"/>
              <a:gd name="connsiteY15" fmla="*/ 779463 h 1075928"/>
              <a:gd name="connsiteX16" fmla="*/ 1576388 w 1608138"/>
              <a:gd name="connsiteY16" fmla="*/ 865188 h 1075928"/>
              <a:gd name="connsiteX17" fmla="*/ 1547813 w 1608138"/>
              <a:gd name="connsiteY17" fmla="*/ 942975 h 1075928"/>
              <a:gd name="connsiteX18" fmla="*/ 1516063 w 1608138"/>
              <a:gd name="connsiteY18" fmla="*/ 1017588 h 1075928"/>
              <a:gd name="connsiteX19" fmla="*/ 1486893 w 1608138"/>
              <a:gd name="connsiteY19" fmla="*/ 1075928 h 1075928"/>
              <a:gd name="connsiteX20" fmla="*/ 1381632 w 1608138"/>
              <a:gd name="connsiteY20" fmla="*/ 1075928 h 1075928"/>
              <a:gd name="connsiteX21" fmla="*/ 1495426 w 1608138"/>
              <a:gd name="connsiteY21" fmla="*/ 830263 h 1075928"/>
              <a:gd name="connsiteX22" fmla="*/ 1506538 w 1608138"/>
              <a:gd name="connsiteY22" fmla="*/ 762000 h 1075928"/>
              <a:gd name="connsiteX23" fmla="*/ 1509713 w 1608138"/>
              <a:gd name="connsiteY23" fmla="*/ 685800 h 1075928"/>
              <a:gd name="connsiteX24" fmla="*/ 1506538 w 1608138"/>
              <a:gd name="connsiteY24" fmla="*/ 608013 h 1075928"/>
              <a:gd name="connsiteX25" fmla="*/ 1495426 w 1608138"/>
              <a:gd name="connsiteY25" fmla="*/ 536575 h 1075928"/>
              <a:gd name="connsiteX26" fmla="*/ 1477963 w 1608138"/>
              <a:gd name="connsiteY26" fmla="*/ 466725 h 1075928"/>
              <a:gd name="connsiteX27" fmla="*/ 1457326 w 1608138"/>
              <a:gd name="connsiteY27" fmla="*/ 403225 h 1075928"/>
              <a:gd name="connsiteX28" fmla="*/ 1431926 w 1608138"/>
              <a:gd name="connsiteY28" fmla="*/ 354013 h 1075928"/>
              <a:gd name="connsiteX29" fmla="*/ 1389063 w 1608138"/>
              <a:gd name="connsiteY29" fmla="*/ 296863 h 1075928"/>
              <a:gd name="connsiteX30" fmla="*/ 1336675 w 1608138"/>
              <a:gd name="connsiteY30" fmla="*/ 239713 h 1075928"/>
              <a:gd name="connsiteX31" fmla="*/ 1273175 w 1608138"/>
              <a:gd name="connsiteY31" fmla="*/ 190500 h 1075928"/>
              <a:gd name="connsiteX32" fmla="*/ 1201738 w 1608138"/>
              <a:gd name="connsiteY32" fmla="*/ 149225 h 1075928"/>
              <a:gd name="connsiteX33" fmla="*/ 1125538 w 1608138"/>
              <a:gd name="connsiteY33" fmla="*/ 127000 h 1075928"/>
              <a:gd name="connsiteX34" fmla="*/ 1096963 w 1608138"/>
              <a:gd name="connsiteY34" fmla="*/ 123825 h 1075928"/>
              <a:gd name="connsiteX35" fmla="*/ 1071563 w 1608138"/>
              <a:gd name="connsiteY35" fmla="*/ 131763 h 1075928"/>
              <a:gd name="connsiteX36" fmla="*/ 1042988 w 1608138"/>
              <a:gd name="connsiteY36" fmla="*/ 138113 h 1075928"/>
              <a:gd name="connsiteX37" fmla="*/ 1012825 w 1608138"/>
              <a:gd name="connsiteY37" fmla="*/ 146050 h 1075928"/>
              <a:gd name="connsiteX38" fmla="*/ 981075 w 1608138"/>
              <a:gd name="connsiteY38" fmla="*/ 144463 h 1075928"/>
              <a:gd name="connsiteX39" fmla="*/ 966788 w 1608138"/>
              <a:gd name="connsiteY39" fmla="*/ 127000 h 1075928"/>
              <a:gd name="connsiteX40" fmla="*/ 958850 w 1608138"/>
              <a:gd name="connsiteY40" fmla="*/ 100013 h 1075928"/>
              <a:gd name="connsiteX41" fmla="*/ 955675 w 1608138"/>
              <a:gd name="connsiteY41" fmla="*/ 71438 h 1075928"/>
              <a:gd name="connsiteX42" fmla="*/ 962025 w 1608138"/>
              <a:gd name="connsiteY42" fmla="*/ 42863 h 1075928"/>
              <a:gd name="connsiteX43" fmla="*/ 1012825 w 1608138"/>
              <a:gd name="connsiteY43" fmla="*/ 4763 h 1075928"/>
              <a:gd name="connsiteX44" fmla="*/ 595313 w 1608138"/>
              <a:gd name="connsiteY44" fmla="*/ 0 h 1075928"/>
              <a:gd name="connsiteX45" fmla="*/ 638177 w 1608138"/>
              <a:gd name="connsiteY45" fmla="*/ 4762 h 1075928"/>
              <a:gd name="connsiteX46" fmla="*/ 663575 w 1608138"/>
              <a:gd name="connsiteY46" fmla="*/ 25400 h 1075928"/>
              <a:gd name="connsiteX47" fmla="*/ 676275 w 1608138"/>
              <a:gd name="connsiteY47" fmla="*/ 53975 h 1075928"/>
              <a:gd name="connsiteX48" fmla="*/ 666750 w 1608138"/>
              <a:gd name="connsiteY48" fmla="*/ 114300 h 1075928"/>
              <a:gd name="connsiteX49" fmla="*/ 649288 w 1608138"/>
              <a:gd name="connsiteY49" fmla="*/ 138113 h 1075928"/>
              <a:gd name="connsiteX50" fmla="*/ 617538 w 1608138"/>
              <a:gd name="connsiteY50" fmla="*/ 149225 h 1075928"/>
              <a:gd name="connsiteX51" fmla="*/ 585788 w 1608138"/>
              <a:gd name="connsiteY51" fmla="*/ 149225 h 1075928"/>
              <a:gd name="connsiteX52" fmla="*/ 550863 w 1608138"/>
              <a:gd name="connsiteY52" fmla="*/ 141288 h 1075928"/>
              <a:gd name="connsiteX53" fmla="*/ 517525 w 1608138"/>
              <a:gd name="connsiteY53" fmla="*/ 131763 h 1075928"/>
              <a:gd name="connsiteX54" fmla="*/ 479425 w 1608138"/>
              <a:gd name="connsiteY54" fmla="*/ 128588 h 1075928"/>
              <a:gd name="connsiteX55" fmla="*/ 441325 w 1608138"/>
              <a:gd name="connsiteY55" fmla="*/ 131763 h 1075928"/>
              <a:gd name="connsiteX56" fmla="*/ 360363 w 1608138"/>
              <a:gd name="connsiteY56" fmla="*/ 158750 h 1075928"/>
              <a:gd name="connsiteX57" fmla="*/ 292100 w 1608138"/>
              <a:gd name="connsiteY57" fmla="*/ 198438 h 1075928"/>
              <a:gd name="connsiteX58" fmla="*/ 231775 w 1608138"/>
              <a:gd name="connsiteY58" fmla="*/ 250825 h 1075928"/>
              <a:gd name="connsiteX59" fmla="*/ 182563 w 1608138"/>
              <a:gd name="connsiteY59" fmla="*/ 307975 h 1075928"/>
              <a:gd name="connsiteX60" fmla="*/ 141288 w 1608138"/>
              <a:gd name="connsiteY60" fmla="*/ 377825 h 1075928"/>
              <a:gd name="connsiteX61" fmla="*/ 109538 w 1608138"/>
              <a:gd name="connsiteY61" fmla="*/ 455613 h 1075928"/>
              <a:gd name="connsiteX62" fmla="*/ 98425 w 1608138"/>
              <a:gd name="connsiteY62" fmla="*/ 512763 h 1075928"/>
              <a:gd name="connsiteX63" fmla="*/ 92075 w 1608138"/>
              <a:gd name="connsiteY63" fmla="*/ 576263 h 1075928"/>
              <a:gd name="connsiteX64" fmla="*/ 95250 w 1608138"/>
              <a:gd name="connsiteY64" fmla="*/ 642938 h 1075928"/>
              <a:gd name="connsiteX65" fmla="*/ 101600 w 1608138"/>
              <a:gd name="connsiteY65" fmla="*/ 709613 h 1075928"/>
              <a:gd name="connsiteX66" fmla="*/ 109538 w 1608138"/>
              <a:gd name="connsiteY66" fmla="*/ 773113 h 1075928"/>
              <a:gd name="connsiteX67" fmla="*/ 123825 w 1608138"/>
              <a:gd name="connsiteY67" fmla="*/ 825500 h 1075928"/>
              <a:gd name="connsiteX68" fmla="*/ 161925 w 1608138"/>
              <a:gd name="connsiteY68" fmla="*/ 928688 h 1075928"/>
              <a:gd name="connsiteX69" fmla="*/ 207963 w 1608138"/>
              <a:gd name="connsiteY69" fmla="*/ 1030288 h 1075928"/>
              <a:gd name="connsiteX70" fmla="*/ 230783 w 1608138"/>
              <a:gd name="connsiteY70" fmla="*/ 1075928 h 1075928"/>
              <a:gd name="connsiteX71" fmla="*/ 119823 w 1608138"/>
              <a:gd name="connsiteY71" fmla="*/ 1075928 h 1075928"/>
              <a:gd name="connsiteX72" fmla="*/ 101600 w 1608138"/>
              <a:gd name="connsiteY72" fmla="*/ 1038225 h 1075928"/>
              <a:gd name="connsiteX73" fmla="*/ 60325 w 1608138"/>
              <a:gd name="connsiteY73" fmla="*/ 938213 h 1075928"/>
              <a:gd name="connsiteX74" fmla="*/ 28575 w 1608138"/>
              <a:gd name="connsiteY74" fmla="*/ 830263 h 1075928"/>
              <a:gd name="connsiteX75" fmla="*/ 14288 w 1608138"/>
              <a:gd name="connsiteY75" fmla="*/ 769938 h 1075928"/>
              <a:gd name="connsiteX76" fmla="*/ 6350 w 1608138"/>
              <a:gd name="connsiteY76" fmla="*/ 700088 h 1075928"/>
              <a:gd name="connsiteX77" fmla="*/ 0 w 1608138"/>
              <a:gd name="connsiteY77" fmla="*/ 628650 h 1075928"/>
              <a:gd name="connsiteX78" fmla="*/ 0 w 1608138"/>
              <a:gd name="connsiteY78" fmla="*/ 554038 h 1075928"/>
              <a:gd name="connsiteX79" fmla="*/ 9525 w 1608138"/>
              <a:gd name="connsiteY79" fmla="*/ 487363 h 1075928"/>
              <a:gd name="connsiteX80" fmla="*/ 23813 w 1608138"/>
              <a:gd name="connsiteY80" fmla="*/ 423863 h 1075928"/>
              <a:gd name="connsiteX81" fmla="*/ 52388 w 1608138"/>
              <a:gd name="connsiteY81" fmla="*/ 342900 h 1075928"/>
              <a:gd name="connsiteX82" fmla="*/ 95250 w 1608138"/>
              <a:gd name="connsiteY82" fmla="*/ 271463 h 1075928"/>
              <a:gd name="connsiteX83" fmla="*/ 144463 w 1608138"/>
              <a:gd name="connsiteY83" fmla="*/ 204788 h 1075928"/>
              <a:gd name="connsiteX84" fmla="*/ 204788 w 1608138"/>
              <a:gd name="connsiteY84" fmla="*/ 146050 h 1075928"/>
              <a:gd name="connsiteX85" fmla="*/ 271463 w 1608138"/>
              <a:gd name="connsiteY85" fmla="*/ 96838 h 1075928"/>
              <a:gd name="connsiteX86" fmla="*/ 346075 w 1608138"/>
              <a:gd name="connsiteY86" fmla="*/ 63500 h 1075928"/>
              <a:gd name="connsiteX87" fmla="*/ 395288 w 1608138"/>
              <a:gd name="connsiteY87" fmla="*/ 49213 h 1075928"/>
              <a:gd name="connsiteX88" fmla="*/ 447675 w 1608138"/>
              <a:gd name="connsiteY88" fmla="*/ 36513 h 1075928"/>
              <a:gd name="connsiteX89" fmla="*/ 500063 w 1608138"/>
              <a:gd name="connsiteY89" fmla="*/ 28575 h 1075928"/>
              <a:gd name="connsiteX90" fmla="*/ 549275 w 1608138"/>
              <a:gd name="connsiteY90" fmla="*/ 17463 h 1075928"/>
              <a:gd name="connsiteX91" fmla="*/ 595313 w 1608138"/>
              <a:gd name="connsiteY91" fmla="*/ 0 h 1075928"/>
              <a:gd name="connsiteX0" fmla="*/ 1012825 w 1608138"/>
              <a:gd name="connsiteY0" fmla="*/ 4763 h 1075928"/>
              <a:gd name="connsiteX1" fmla="*/ 1062038 w 1608138"/>
              <a:gd name="connsiteY1" fmla="*/ 4763 h 1075928"/>
              <a:gd name="connsiteX2" fmla="*/ 1108075 w 1608138"/>
              <a:gd name="connsiteY2" fmla="*/ 17463 h 1075928"/>
              <a:gd name="connsiteX3" fmla="*/ 1157288 w 1608138"/>
              <a:gd name="connsiteY3" fmla="*/ 36513 h 1075928"/>
              <a:gd name="connsiteX4" fmla="*/ 1201738 w 1608138"/>
              <a:gd name="connsiteY4" fmla="*/ 57150 h 1075928"/>
              <a:gd name="connsiteX5" fmla="*/ 1241425 w 1608138"/>
              <a:gd name="connsiteY5" fmla="*/ 74613 h 1075928"/>
              <a:gd name="connsiteX6" fmla="*/ 1301750 w 1608138"/>
              <a:gd name="connsiteY6" fmla="*/ 106363 h 1075928"/>
              <a:gd name="connsiteX7" fmla="*/ 1365250 w 1608138"/>
              <a:gd name="connsiteY7" fmla="*/ 149225 h 1075928"/>
              <a:gd name="connsiteX8" fmla="*/ 1423988 w 1608138"/>
              <a:gd name="connsiteY8" fmla="*/ 198438 h 1075928"/>
              <a:gd name="connsiteX9" fmla="*/ 1474788 w 1608138"/>
              <a:gd name="connsiteY9" fmla="*/ 258763 h 1075928"/>
              <a:gd name="connsiteX10" fmla="*/ 1520826 w 1608138"/>
              <a:gd name="connsiteY10" fmla="*/ 328613 h 1075928"/>
              <a:gd name="connsiteX11" fmla="*/ 1558926 w 1608138"/>
              <a:gd name="connsiteY11" fmla="*/ 406400 h 1075928"/>
              <a:gd name="connsiteX12" fmla="*/ 1587501 w 1608138"/>
              <a:gd name="connsiteY12" fmla="*/ 490538 h 1075928"/>
              <a:gd name="connsiteX13" fmla="*/ 1604963 w 1608138"/>
              <a:gd name="connsiteY13" fmla="*/ 579438 h 1075928"/>
              <a:gd name="connsiteX14" fmla="*/ 1608138 w 1608138"/>
              <a:gd name="connsiteY14" fmla="*/ 677863 h 1075928"/>
              <a:gd name="connsiteX15" fmla="*/ 1597026 w 1608138"/>
              <a:gd name="connsiteY15" fmla="*/ 779463 h 1075928"/>
              <a:gd name="connsiteX16" fmla="*/ 1576388 w 1608138"/>
              <a:gd name="connsiteY16" fmla="*/ 865188 h 1075928"/>
              <a:gd name="connsiteX17" fmla="*/ 1547813 w 1608138"/>
              <a:gd name="connsiteY17" fmla="*/ 942975 h 1075928"/>
              <a:gd name="connsiteX18" fmla="*/ 1516063 w 1608138"/>
              <a:gd name="connsiteY18" fmla="*/ 1017588 h 1075928"/>
              <a:gd name="connsiteX19" fmla="*/ 1486893 w 1608138"/>
              <a:gd name="connsiteY19" fmla="*/ 1075928 h 1075928"/>
              <a:gd name="connsiteX20" fmla="*/ 1381632 w 1608138"/>
              <a:gd name="connsiteY20" fmla="*/ 1075928 h 1075928"/>
              <a:gd name="connsiteX21" fmla="*/ 1495426 w 1608138"/>
              <a:gd name="connsiteY21" fmla="*/ 830263 h 1075928"/>
              <a:gd name="connsiteX22" fmla="*/ 1506538 w 1608138"/>
              <a:gd name="connsiteY22" fmla="*/ 762000 h 1075928"/>
              <a:gd name="connsiteX23" fmla="*/ 1509713 w 1608138"/>
              <a:gd name="connsiteY23" fmla="*/ 685800 h 1075928"/>
              <a:gd name="connsiteX24" fmla="*/ 1506538 w 1608138"/>
              <a:gd name="connsiteY24" fmla="*/ 608013 h 1075928"/>
              <a:gd name="connsiteX25" fmla="*/ 1495426 w 1608138"/>
              <a:gd name="connsiteY25" fmla="*/ 536575 h 1075928"/>
              <a:gd name="connsiteX26" fmla="*/ 1477963 w 1608138"/>
              <a:gd name="connsiteY26" fmla="*/ 466725 h 1075928"/>
              <a:gd name="connsiteX27" fmla="*/ 1457326 w 1608138"/>
              <a:gd name="connsiteY27" fmla="*/ 403225 h 1075928"/>
              <a:gd name="connsiteX28" fmla="*/ 1431926 w 1608138"/>
              <a:gd name="connsiteY28" fmla="*/ 354013 h 1075928"/>
              <a:gd name="connsiteX29" fmla="*/ 1389063 w 1608138"/>
              <a:gd name="connsiteY29" fmla="*/ 296863 h 1075928"/>
              <a:gd name="connsiteX30" fmla="*/ 1336675 w 1608138"/>
              <a:gd name="connsiteY30" fmla="*/ 239713 h 1075928"/>
              <a:gd name="connsiteX31" fmla="*/ 1273175 w 1608138"/>
              <a:gd name="connsiteY31" fmla="*/ 190500 h 1075928"/>
              <a:gd name="connsiteX32" fmla="*/ 1201738 w 1608138"/>
              <a:gd name="connsiteY32" fmla="*/ 149225 h 1075928"/>
              <a:gd name="connsiteX33" fmla="*/ 1125538 w 1608138"/>
              <a:gd name="connsiteY33" fmla="*/ 127000 h 1075928"/>
              <a:gd name="connsiteX34" fmla="*/ 1096963 w 1608138"/>
              <a:gd name="connsiteY34" fmla="*/ 123825 h 1075928"/>
              <a:gd name="connsiteX35" fmla="*/ 1071563 w 1608138"/>
              <a:gd name="connsiteY35" fmla="*/ 131763 h 1075928"/>
              <a:gd name="connsiteX36" fmla="*/ 1042988 w 1608138"/>
              <a:gd name="connsiteY36" fmla="*/ 138113 h 1075928"/>
              <a:gd name="connsiteX37" fmla="*/ 1012825 w 1608138"/>
              <a:gd name="connsiteY37" fmla="*/ 146050 h 1075928"/>
              <a:gd name="connsiteX38" fmla="*/ 981075 w 1608138"/>
              <a:gd name="connsiteY38" fmla="*/ 144463 h 1075928"/>
              <a:gd name="connsiteX39" fmla="*/ 966788 w 1608138"/>
              <a:gd name="connsiteY39" fmla="*/ 127000 h 1075928"/>
              <a:gd name="connsiteX40" fmla="*/ 958850 w 1608138"/>
              <a:gd name="connsiteY40" fmla="*/ 100013 h 1075928"/>
              <a:gd name="connsiteX41" fmla="*/ 955675 w 1608138"/>
              <a:gd name="connsiteY41" fmla="*/ 71438 h 1075928"/>
              <a:gd name="connsiteX42" fmla="*/ 962025 w 1608138"/>
              <a:gd name="connsiteY42" fmla="*/ 42863 h 1075928"/>
              <a:gd name="connsiteX43" fmla="*/ 1012825 w 1608138"/>
              <a:gd name="connsiteY43" fmla="*/ 4763 h 1075928"/>
              <a:gd name="connsiteX44" fmla="*/ 595313 w 1608138"/>
              <a:gd name="connsiteY44" fmla="*/ 0 h 1075928"/>
              <a:gd name="connsiteX45" fmla="*/ 638177 w 1608138"/>
              <a:gd name="connsiteY45" fmla="*/ 4762 h 1075928"/>
              <a:gd name="connsiteX46" fmla="*/ 676275 w 1608138"/>
              <a:gd name="connsiteY46" fmla="*/ 53975 h 1075928"/>
              <a:gd name="connsiteX47" fmla="*/ 666750 w 1608138"/>
              <a:gd name="connsiteY47" fmla="*/ 114300 h 1075928"/>
              <a:gd name="connsiteX48" fmla="*/ 649288 w 1608138"/>
              <a:gd name="connsiteY48" fmla="*/ 138113 h 1075928"/>
              <a:gd name="connsiteX49" fmla="*/ 617538 w 1608138"/>
              <a:gd name="connsiteY49" fmla="*/ 149225 h 1075928"/>
              <a:gd name="connsiteX50" fmla="*/ 585788 w 1608138"/>
              <a:gd name="connsiteY50" fmla="*/ 149225 h 1075928"/>
              <a:gd name="connsiteX51" fmla="*/ 550863 w 1608138"/>
              <a:gd name="connsiteY51" fmla="*/ 141288 h 1075928"/>
              <a:gd name="connsiteX52" fmla="*/ 517525 w 1608138"/>
              <a:gd name="connsiteY52" fmla="*/ 131763 h 1075928"/>
              <a:gd name="connsiteX53" fmla="*/ 479425 w 1608138"/>
              <a:gd name="connsiteY53" fmla="*/ 128588 h 1075928"/>
              <a:gd name="connsiteX54" fmla="*/ 441325 w 1608138"/>
              <a:gd name="connsiteY54" fmla="*/ 131763 h 1075928"/>
              <a:gd name="connsiteX55" fmla="*/ 360363 w 1608138"/>
              <a:gd name="connsiteY55" fmla="*/ 158750 h 1075928"/>
              <a:gd name="connsiteX56" fmla="*/ 292100 w 1608138"/>
              <a:gd name="connsiteY56" fmla="*/ 198438 h 1075928"/>
              <a:gd name="connsiteX57" fmla="*/ 231775 w 1608138"/>
              <a:gd name="connsiteY57" fmla="*/ 250825 h 1075928"/>
              <a:gd name="connsiteX58" fmla="*/ 182563 w 1608138"/>
              <a:gd name="connsiteY58" fmla="*/ 307975 h 1075928"/>
              <a:gd name="connsiteX59" fmla="*/ 141288 w 1608138"/>
              <a:gd name="connsiteY59" fmla="*/ 377825 h 1075928"/>
              <a:gd name="connsiteX60" fmla="*/ 109538 w 1608138"/>
              <a:gd name="connsiteY60" fmla="*/ 455613 h 1075928"/>
              <a:gd name="connsiteX61" fmla="*/ 98425 w 1608138"/>
              <a:gd name="connsiteY61" fmla="*/ 512763 h 1075928"/>
              <a:gd name="connsiteX62" fmla="*/ 92075 w 1608138"/>
              <a:gd name="connsiteY62" fmla="*/ 576263 h 1075928"/>
              <a:gd name="connsiteX63" fmla="*/ 95250 w 1608138"/>
              <a:gd name="connsiteY63" fmla="*/ 642938 h 1075928"/>
              <a:gd name="connsiteX64" fmla="*/ 101600 w 1608138"/>
              <a:gd name="connsiteY64" fmla="*/ 709613 h 1075928"/>
              <a:gd name="connsiteX65" fmla="*/ 109538 w 1608138"/>
              <a:gd name="connsiteY65" fmla="*/ 773113 h 1075928"/>
              <a:gd name="connsiteX66" fmla="*/ 123825 w 1608138"/>
              <a:gd name="connsiteY66" fmla="*/ 825500 h 1075928"/>
              <a:gd name="connsiteX67" fmla="*/ 161925 w 1608138"/>
              <a:gd name="connsiteY67" fmla="*/ 928688 h 1075928"/>
              <a:gd name="connsiteX68" fmla="*/ 207963 w 1608138"/>
              <a:gd name="connsiteY68" fmla="*/ 1030288 h 1075928"/>
              <a:gd name="connsiteX69" fmla="*/ 230783 w 1608138"/>
              <a:gd name="connsiteY69" fmla="*/ 1075928 h 1075928"/>
              <a:gd name="connsiteX70" fmla="*/ 119823 w 1608138"/>
              <a:gd name="connsiteY70" fmla="*/ 1075928 h 1075928"/>
              <a:gd name="connsiteX71" fmla="*/ 101600 w 1608138"/>
              <a:gd name="connsiteY71" fmla="*/ 1038225 h 1075928"/>
              <a:gd name="connsiteX72" fmla="*/ 60325 w 1608138"/>
              <a:gd name="connsiteY72" fmla="*/ 938213 h 1075928"/>
              <a:gd name="connsiteX73" fmla="*/ 28575 w 1608138"/>
              <a:gd name="connsiteY73" fmla="*/ 830263 h 1075928"/>
              <a:gd name="connsiteX74" fmla="*/ 14288 w 1608138"/>
              <a:gd name="connsiteY74" fmla="*/ 769938 h 1075928"/>
              <a:gd name="connsiteX75" fmla="*/ 6350 w 1608138"/>
              <a:gd name="connsiteY75" fmla="*/ 700088 h 1075928"/>
              <a:gd name="connsiteX76" fmla="*/ 0 w 1608138"/>
              <a:gd name="connsiteY76" fmla="*/ 628650 h 1075928"/>
              <a:gd name="connsiteX77" fmla="*/ 0 w 1608138"/>
              <a:gd name="connsiteY77" fmla="*/ 554038 h 1075928"/>
              <a:gd name="connsiteX78" fmla="*/ 9525 w 1608138"/>
              <a:gd name="connsiteY78" fmla="*/ 487363 h 1075928"/>
              <a:gd name="connsiteX79" fmla="*/ 23813 w 1608138"/>
              <a:gd name="connsiteY79" fmla="*/ 423863 h 1075928"/>
              <a:gd name="connsiteX80" fmla="*/ 52388 w 1608138"/>
              <a:gd name="connsiteY80" fmla="*/ 342900 h 1075928"/>
              <a:gd name="connsiteX81" fmla="*/ 95250 w 1608138"/>
              <a:gd name="connsiteY81" fmla="*/ 271463 h 1075928"/>
              <a:gd name="connsiteX82" fmla="*/ 144463 w 1608138"/>
              <a:gd name="connsiteY82" fmla="*/ 204788 h 1075928"/>
              <a:gd name="connsiteX83" fmla="*/ 204788 w 1608138"/>
              <a:gd name="connsiteY83" fmla="*/ 146050 h 1075928"/>
              <a:gd name="connsiteX84" fmla="*/ 271463 w 1608138"/>
              <a:gd name="connsiteY84" fmla="*/ 96838 h 1075928"/>
              <a:gd name="connsiteX85" fmla="*/ 346075 w 1608138"/>
              <a:gd name="connsiteY85" fmla="*/ 63500 h 1075928"/>
              <a:gd name="connsiteX86" fmla="*/ 395288 w 1608138"/>
              <a:gd name="connsiteY86" fmla="*/ 49213 h 1075928"/>
              <a:gd name="connsiteX87" fmla="*/ 447675 w 1608138"/>
              <a:gd name="connsiteY87" fmla="*/ 36513 h 1075928"/>
              <a:gd name="connsiteX88" fmla="*/ 500063 w 1608138"/>
              <a:gd name="connsiteY88" fmla="*/ 28575 h 1075928"/>
              <a:gd name="connsiteX89" fmla="*/ 549275 w 1608138"/>
              <a:gd name="connsiteY89" fmla="*/ 17463 h 1075928"/>
              <a:gd name="connsiteX90" fmla="*/ 595313 w 1608138"/>
              <a:gd name="connsiteY90" fmla="*/ 0 h 1075928"/>
              <a:gd name="connsiteX0" fmla="*/ 1012825 w 1608138"/>
              <a:gd name="connsiteY0" fmla="*/ 4763 h 1075928"/>
              <a:gd name="connsiteX1" fmla="*/ 1062038 w 1608138"/>
              <a:gd name="connsiteY1" fmla="*/ 4763 h 1075928"/>
              <a:gd name="connsiteX2" fmla="*/ 1108075 w 1608138"/>
              <a:gd name="connsiteY2" fmla="*/ 17463 h 1075928"/>
              <a:gd name="connsiteX3" fmla="*/ 1157288 w 1608138"/>
              <a:gd name="connsiteY3" fmla="*/ 36513 h 1075928"/>
              <a:gd name="connsiteX4" fmla="*/ 1201738 w 1608138"/>
              <a:gd name="connsiteY4" fmla="*/ 57150 h 1075928"/>
              <a:gd name="connsiteX5" fmla="*/ 1241425 w 1608138"/>
              <a:gd name="connsiteY5" fmla="*/ 74613 h 1075928"/>
              <a:gd name="connsiteX6" fmla="*/ 1301750 w 1608138"/>
              <a:gd name="connsiteY6" fmla="*/ 106363 h 1075928"/>
              <a:gd name="connsiteX7" fmla="*/ 1365250 w 1608138"/>
              <a:gd name="connsiteY7" fmla="*/ 149225 h 1075928"/>
              <a:gd name="connsiteX8" fmla="*/ 1423988 w 1608138"/>
              <a:gd name="connsiteY8" fmla="*/ 198438 h 1075928"/>
              <a:gd name="connsiteX9" fmla="*/ 1474788 w 1608138"/>
              <a:gd name="connsiteY9" fmla="*/ 258763 h 1075928"/>
              <a:gd name="connsiteX10" fmla="*/ 1520826 w 1608138"/>
              <a:gd name="connsiteY10" fmla="*/ 328613 h 1075928"/>
              <a:gd name="connsiteX11" fmla="*/ 1558926 w 1608138"/>
              <a:gd name="connsiteY11" fmla="*/ 406400 h 1075928"/>
              <a:gd name="connsiteX12" fmla="*/ 1587501 w 1608138"/>
              <a:gd name="connsiteY12" fmla="*/ 490538 h 1075928"/>
              <a:gd name="connsiteX13" fmla="*/ 1604963 w 1608138"/>
              <a:gd name="connsiteY13" fmla="*/ 579438 h 1075928"/>
              <a:gd name="connsiteX14" fmla="*/ 1608138 w 1608138"/>
              <a:gd name="connsiteY14" fmla="*/ 677863 h 1075928"/>
              <a:gd name="connsiteX15" fmla="*/ 1597026 w 1608138"/>
              <a:gd name="connsiteY15" fmla="*/ 779463 h 1075928"/>
              <a:gd name="connsiteX16" fmla="*/ 1576388 w 1608138"/>
              <a:gd name="connsiteY16" fmla="*/ 865188 h 1075928"/>
              <a:gd name="connsiteX17" fmla="*/ 1547813 w 1608138"/>
              <a:gd name="connsiteY17" fmla="*/ 942975 h 1075928"/>
              <a:gd name="connsiteX18" fmla="*/ 1516063 w 1608138"/>
              <a:gd name="connsiteY18" fmla="*/ 1017588 h 1075928"/>
              <a:gd name="connsiteX19" fmla="*/ 1486893 w 1608138"/>
              <a:gd name="connsiteY19" fmla="*/ 1075928 h 1075928"/>
              <a:gd name="connsiteX20" fmla="*/ 1381632 w 1608138"/>
              <a:gd name="connsiteY20" fmla="*/ 1075928 h 1075928"/>
              <a:gd name="connsiteX21" fmla="*/ 1495426 w 1608138"/>
              <a:gd name="connsiteY21" fmla="*/ 830263 h 1075928"/>
              <a:gd name="connsiteX22" fmla="*/ 1506538 w 1608138"/>
              <a:gd name="connsiteY22" fmla="*/ 762000 h 1075928"/>
              <a:gd name="connsiteX23" fmla="*/ 1509713 w 1608138"/>
              <a:gd name="connsiteY23" fmla="*/ 685800 h 1075928"/>
              <a:gd name="connsiteX24" fmla="*/ 1506538 w 1608138"/>
              <a:gd name="connsiteY24" fmla="*/ 608013 h 1075928"/>
              <a:gd name="connsiteX25" fmla="*/ 1495426 w 1608138"/>
              <a:gd name="connsiteY25" fmla="*/ 536575 h 1075928"/>
              <a:gd name="connsiteX26" fmla="*/ 1477963 w 1608138"/>
              <a:gd name="connsiteY26" fmla="*/ 466725 h 1075928"/>
              <a:gd name="connsiteX27" fmla="*/ 1457326 w 1608138"/>
              <a:gd name="connsiteY27" fmla="*/ 403225 h 1075928"/>
              <a:gd name="connsiteX28" fmla="*/ 1431926 w 1608138"/>
              <a:gd name="connsiteY28" fmla="*/ 354013 h 1075928"/>
              <a:gd name="connsiteX29" fmla="*/ 1389063 w 1608138"/>
              <a:gd name="connsiteY29" fmla="*/ 296863 h 1075928"/>
              <a:gd name="connsiteX30" fmla="*/ 1336675 w 1608138"/>
              <a:gd name="connsiteY30" fmla="*/ 239713 h 1075928"/>
              <a:gd name="connsiteX31" fmla="*/ 1273175 w 1608138"/>
              <a:gd name="connsiteY31" fmla="*/ 190500 h 1075928"/>
              <a:gd name="connsiteX32" fmla="*/ 1201738 w 1608138"/>
              <a:gd name="connsiteY32" fmla="*/ 149225 h 1075928"/>
              <a:gd name="connsiteX33" fmla="*/ 1125538 w 1608138"/>
              <a:gd name="connsiteY33" fmla="*/ 127000 h 1075928"/>
              <a:gd name="connsiteX34" fmla="*/ 1096963 w 1608138"/>
              <a:gd name="connsiteY34" fmla="*/ 123825 h 1075928"/>
              <a:gd name="connsiteX35" fmla="*/ 1071563 w 1608138"/>
              <a:gd name="connsiteY35" fmla="*/ 131763 h 1075928"/>
              <a:gd name="connsiteX36" fmla="*/ 1042988 w 1608138"/>
              <a:gd name="connsiteY36" fmla="*/ 138113 h 1075928"/>
              <a:gd name="connsiteX37" fmla="*/ 1012825 w 1608138"/>
              <a:gd name="connsiteY37" fmla="*/ 146050 h 1075928"/>
              <a:gd name="connsiteX38" fmla="*/ 981075 w 1608138"/>
              <a:gd name="connsiteY38" fmla="*/ 144463 h 1075928"/>
              <a:gd name="connsiteX39" fmla="*/ 966788 w 1608138"/>
              <a:gd name="connsiteY39" fmla="*/ 127000 h 1075928"/>
              <a:gd name="connsiteX40" fmla="*/ 958850 w 1608138"/>
              <a:gd name="connsiteY40" fmla="*/ 100013 h 1075928"/>
              <a:gd name="connsiteX41" fmla="*/ 955675 w 1608138"/>
              <a:gd name="connsiteY41" fmla="*/ 71438 h 1075928"/>
              <a:gd name="connsiteX42" fmla="*/ 962025 w 1608138"/>
              <a:gd name="connsiteY42" fmla="*/ 42863 h 1075928"/>
              <a:gd name="connsiteX43" fmla="*/ 1012825 w 1608138"/>
              <a:gd name="connsiteY43" fmla="*/ 4763 h 1075928"/>
              <a:gd name="connsiteX44" fmla="*/ 595313 w 1608138"/>
              <a:gd name="connsiteY44" fmla="*/ 0 h 1075928"/>
              <a:gd name="connsiteX45" fmla="*/ 638177 w 1608138"/>
              <a:gd name="connsiteY45" fmla="*/ 4762 h 1075928"/>
              <a:gd name="connsiteX46" fmla="*/ 676275 w 1608138"/>
              <a:gd name="connsiteY46" fmla="*/ 53975 h 1075928"/>
              <a:gd name="connsiteX47" fmla="*/ 666750 w 1608138"/>
              <a:gd name="connsiteY47" fmla="*/ 114300 h 1075928"/>
              <a:gd name="connsiteX48" fmla="*/ 649288 w 1608138"/>
              <a:gd name="connsiteY48" fmla="*/ 138113 h 1075928"/>
              <a:gd name="connsiteX49" fmla="*/ 617538 w 1608138"/>
              <a:gd name="connsiteY49" fmla="*/ 149225 h 1075928"/>
              <a:gd name="connsiteX50" fmla="*/ 585788 w 1608138"/>
              <a:gd name="connsiteY50" fmla="*/ 149225 h 1075928"/>
              <a:gd name="connsiteX51" fmla="*/ 550863 w 1608138"/>
              <a:gd name="connsiteY51" fmla="*/ 141288 h 1075928"/>
              <a:gd name="connsiteX52" fmla="*/ 517525 w 1608138"/>
              <a:gd name="connsiteY52" fmla="*/ 131763 h 1075928"/>
              <a:gd name="connsiteX53" fmla="*/ 479425 w 1608138"/>
              <a:gd name="connsiteY53" fmla="*/ 128588 h 1075928"/>
              <a:gd name="connsiteX54" fmla="*/ 441325 w 1608138"/>
              <a:gd name="connsiteY54" fmla="*/ 131763 h 1075928"/>
              <a:gd name="connsiteX55" fmla="*/ 360363 w 1608138"/>
              <a:gd name="connsiteY55" fmla="*/ 158750 h 1075928"/>
              <a:gd name="connsiteX56" fmla="*/ 292100 w 1608138"/>
              <a:gd name="connsiteY56" fmla="*/ 198438 h 1075928"/>
              <a:gd name="connsiteX57" fmla="*/ 231775 w 1608138"/>
              <a:gd name="connsiteY57" fmla="*/ 250825 h 1075928"/>
              <a:gd name="connsiteX58" fmla="*/ 182563 w 1608138"/>
              <a:gd name="connsiteY58" fmla="*/ 307975 h 1075928"/>
              <a:gd name="connsiteX59" fmla="*/ 141288 w 1608138"/>
              <a:gd name="connsiteY59" fmla="*/ 377825 h 1075928"/>
              <a:gd name="connsiteX60" fmla="*/ 109538 w 1608138"/>
              <a:gd name="connsiteY60" fmla="*/ 455613 h 1075928"/>
              <a:gd name="connsiteX61" fmla="*/ 98425 w 1608138"/>
              <a:gd name="connsiteY61" fmla="*/ 512763 h 1075928"/>
              <a:gd name="connsiteX62" fmla="*/ 92075 w 1608138"/>
              <a:gd name="connsiteY62" fmla="*/ 576263 h 1075928"/>
              <a:gd name="connsiteX63" fmla="*/ 95250 w 1608138"/>
              <a:gd name="connsiteY63" fmla="*/ 642938 h 1075928"/>
              <a:gd name="connsiteX64" fmla="*/ 101600 w 1608138"/>
              <a:gd name="connsiteY64" fmla="*/ 709613 h 1075928"/>
              <a:gd name="connsiteX65" fmla="*/ 109538 w 1608138"/>
              <a:gd name="connsiteY65" fmla="*/ 773113 h 1075928"/>
              <a:gd name="connsiteX66" fmla="*/ 123825 w 1608138"/>
              <a:gd name="connsiteY66" fmla="*/ 825500 h 1075928"/>
              <a:gd name="connsiteX67" fmla="*/ 161925 w 1608138"/>
              <a:gd name="connsiteY67" fmla="*/ 928688 h 1075928"/>
              <a:gd name="connsiteX68" fmla="*/ 207963 w 1608138"/>
              <a:gd name="connsiteY68" fmla="*/ 1030288 h 1075928"/>
              <a:gd name="connsiteX69" fmla="*/ 230783 w 1608138"/>
              <a:gd name="connsiteY69" fmla="*/ 1075928 h 1075928"/>
              <a:gd name="connsiteX70" fmla="*/ 119823 w 1608138"/>
              <a:gd name="connsiteY70" fmla="*/ 1075928 h 1075928"/>
              <a:gd name="connsiteX71" fmla="*/ 101600 w 1608138"/>
              <a:gd name="connsiteY71" fmla="*/ 1038225 h 1075928"/>
              <a:gd name="connsiteX72" fmla="*/ 60325 w 1608138"/>
              <a:gd name="connsiteY72" fmla="*/ 938213 h 1075928"/>
              <a:gd name="connsiteX73" fmla="*/ 28575 w 1608138"/>
              <a:gd name="connsiteY73" fmla="*/ 830263 h 1075928"/>
              <a:gd name="connsiteX74" fmla="*/ 14288 w 1608138"/>
              <a:gd name="connsiteY74" fmla="*/ 769938 h 1075928"/>
              <a:gd name="connsiteX75" fmla="*/ 6350 w 1608138"/>
              <a:gd name="connsiteY75" fmla="*/ 700088 h 1075928"/>
              <a:gd name="connsiteX76" fmla="*/ 0 w 1608138"/>
              <a:gd name="connsiteY76" fmla="*/ 628650 h 1075928"/>
              <a:gd name="connsiteX77" fmla="*/ 0 w 1608138"/>
              <a:gd name="connsiteY77" fmla="*/ 554038 h 1075928"/>
              <a:gd name="connsiteX78" fmla="*/ 9525 w 1608138"/>
              <a:gd name="connsiteY78" fmla="*/ 487363 h 1075928"/>
              <a:gd name="connsiteX79" fmla="*/ 23813 w 1608138"/>
              <a:gd name="connsiteY79" fmla="*/ 423863 h 1075928"/>
              <a:gd name="connsiteX80" fmla="*/ 52388 w 1608138"/>
              <a:gd name="connsiteY80" fmla="*/ 342900 h 1075928"/>
              <a:gd name="connsiteX81" fmla="*/ 95250 w 1608138"/>
              <a:gd name="connsiteY81" fmla="*/ 271463 h 1075928"/>
              <a:gd name="connsiteX82" fmla="*/ 144463 w 1608138"/>
              <a:gd name="connsiteY82" fmla="*/ 204788 h 1075928"/>
              <a:gd name="connsiteX83" fmla="*/ 204788 w 1608138"/>
              <a:gd name="connsiteY83" fmla="*/ 146050 h 1075928"/>
              <a:gd name="connsiteX84" fmla="*/ 271463 w 1608138"/>
              <a:gd name="connsiteY84" fmla="*/ 96838 h 1075928"/>
              <a:gd name="connsiteX85" fmla="*/ 346075 w 1608138"/>
              <a:gd name="connsiteY85" fmla="*/ 63500 h 1075928"/>
              <a:gd name="connsiteX86" fmla="*/ 395288 w 1608138"/>
              <a:gd name="connsiteY86" fmla="*/ 49213 h 1075928"/>
              <a:gd name="connsiteX87" fmla="*/ 447675 w 1608138"/>
              <a:gd name="connsiteY87" fmla="*/ 36513 h 1075928"/>
              <a:gd name="connsiteX88" fmla="*/ 500063 w 1608138"/>
              <a:gd name="connsiteY88" fmla="*/ 28575 h 1075928"/>
              <a:gd name="connsiteX89" fmla="*/ 549275 w 1608138"/>
              <a:gd name="connsiteY89" fmla="*/ 17463 h 1075928"/>
              <a:gd name="connsiteX90" fmla="*/ 595313 w 1608138"/>
              <a:gd name="connsiteY90" fmla="*/ 0 h 1075928"/>
              <a:gd name="connsiteX0" fmla="*/ 1012825 w 1608138"/>
              <a:gd name="connsiteY0" fmla="*/ 4763 h 1075928"/>
              <a:gd name="connsiteX1" fmla="*/ 1062038 w 1608138"/>
              <a:gd name="connsiteY1" fmla="*/ 4763 h 1075928"/>
              <a:gd name="connsiteX2" fmla="*/ 1108075 w 1608138"/>
              <a:gd name="connsiteY2" fmla="*/ 17463 h 1075928"/>
              <a:gd name="connsiteX3" fmla="*/ 1157288 w 1608138"/>
              <a:gd name="connsiteY3" fmla="*/ 36513 h 1075928"/>
              <a:gd name="connsiteX4" fmla="*/ 1201738 w 1608138"/>
              <a:gd name="connsiteY4" fmla="*/ 57150 h 1075928"/>
              <a:gd name="connsiteX5" fmla="*/ 1241425 w 1608138"/>
              <a:gd name="connsiteY5" fmla="*/ 74613 h 1075928"/>
              <a:gd name="connsiteX6" fmla="*/ 1301750 w 1608138"/>
              <a:gd name="connsiteY6" fmla="*/ 106363 h 1075928"/>
              <a:gd name="connsiteX7" fmla="*/ 1365250 w 1608138"/>
              <a:gd name="connsiteY7" fmla="*/ 149225 h 1075928"/>
              <a:gd name="connsiteX8" fmla="*/ 1423988 w 1608138"/>
              <a:gd name="connsiteY8" fmla="*/ 198438 h 1075928"/>
              <a:gd name="connsiteX9" fmla="*/ 1474788 w 1608138"/>
              <a:gd name="connsiteY9" fmla="*/ 258763 h 1075928"/>
              <a:gd name="connsiteX10" fmla="*/ 1520826 w 1608138"/>
              <a:gd name="connsiteY10" fmla="*/ 328613 h 1075928"/>
              <a:gd name="connsiteX11" fmla="*/ 1558926 w 1608138"/>
              <a:gd name="connsiteY11" fmla="*/ 406400 h 1075928"/>
              <a:gd name="connsiteX12" fmla="*/ 1587501 w 1608138"/>
              <a:gd name="connsiteY12" fmla="*/ 490538 h 1075928"/>
              <a:gd name="connsiteX13" fmla="*/ 1604963 w 1608138"/>
              <a:gd name="connsiteY13" fmla="*/ 579438 h 1075928"/>
              <a:gd name="connsiteX14" fmla="*/ 1608138 w 1608138"/>
              <a:gd name="connsiteY14" fmla="*/ 677863 h 1075928"/>
              <a:gd name="connsiteX15" fmla="*/ 1597026 w 1608138"/>
              <a:gd name="connsiteY15" fmla="*/ 779463 h 1075928"/>
              <a:gd name="connsiteX16" fmla="*/ 1576388 w 1608138"/>
              <a:gd name="connsiteY16" fmla="*/ 865188 h 1075928"/>
              <a:gd name="connsiteX17" fmla="*/ 1547813 w 1608138"/>
              <a:gd name="connsiteY17" fmla="*/ 942975 h 1075928"/>
              <a:gd name="connsiteX18" fmla="*/ 1516063 w 1608138"/>
              <a:gd name="connsiteY18" fmla="*/ 1017588 h 1075928"/>
              <a:gd name="connsiteX19" fmla="*/ 1486893 w 1608138"/>
              <a:gd name="connsiteY19" fmla="*/ 1075928 h 1075928"/>
              <a:gd name="connsiteX20" fmla="*/ 1381632 w 1608138"/>
              <a:gd name="connsiteY20" fmla="*/ 1075928 h 1075928"/>
              <a:gd name="connsiteX21" fmla="*/ 1495426 w 1608138"/>
              <a:gd name="connsiteY21" fmla="*/ 830263 h 1075928"/>
              <a:gd name="connsiteX22" fmla="*/ 1506538 w 1608138"/>
              <a:gd name="connsiteY22" fmla="*/ 762000 h 1075928"/>
              <a:gd name="connsiteX23" fmla="*/ 1509713 w 1608138"/>
              <a:gd name="connsiteY23" fmla="*/ 685800 h 1075928"/>
              <a:gd name="connsiteX24" fmla="*/ 1506538 w 1608138"/>
              <a:gd name="connsiteY24" fmla="*/ 608013 h 1075928"/>
              <a:gd name="connsiteX25" fmla="*/ 1495426 w 1608138"/>
              <a:gd name="connsiteY25" fmla="*/ 536575 h 1075928"/>
              <a:gd name="connsiteX26" fmla="*/ 1477963 w 1608138"/>
              <a:gd name="connsiteY26" fmla="*/ 466725 h 1075928"/>
              <a:gd name="connsiteX27" fmla="*/ 1457326 w 1608138"/>
              <a:gd name="connsiteY27" fmla="*/ 403225 h 1075928"/>
              <a:gd name="connsiteX28" fmla="*/ 1431926 w 1608138"/>
              <a:gd name="connsiteY28" fmla="*/ 354013 h 1075928"/>
              <a:gd name="connsiteX29" fmla="*/ 1389063 w 1608138"/>
              <a:gd name="connsiteY29" fmla="*/ 296863 h 1075928"/>
              <a:gd name="connsiteX30" fmla="*/ 1336675 w 1608138"/>
              <a:gd name="connsiteY30" fmla="*/ 239713 h 1075928"/>
              <a:gd name="connsiteX31" fmla="*/ 1273175 w 1608138"/>
              <a:gd name="connsiteY31" fmla="*/ 190500 h 1075928"/>
              <a:gd name="connsiteX32" fmla="*/ 1201738 w 1608138"/>
              <a:gd name="connsiteY32" fmla="*/ 149225 h 1075928"/>
              <a:gd name="connsiteX33" fmla="*/ 1125538 w 1608138"/>
              <a:gd name="connsiteY33" fmla="*/ 127000 h 1075928"/>
              <a:gd name="connsiteX34" fmla="*/ 1096963 w 1608138"/>
              <a:gd name="connsiteY34" fmla="*/ 123825 h 1075928"/>
              <a:gd name="connsiteX35" fmla="*/ 1071563 w 1608138"/>
              <a:gd name="connsiteY35" fmla="*/ 131763 h 1075928"/>
              <a:gd name="connsiteX36" fmla="*/ 1042988 w 1608138"/>
              <a:gd name="connsiteY36" fmla="*/ 138113 h 1075928"/>
              <a:gd name="connsiteX37" fmla="*/ 1012825 w 1608138"/>
              <a:gd name="connsiteY37" fmla="*/ 146050 h 1075928"/>
              <a:gd name="connsiteX38" fmla="*/ 981075 w 1608138"/>
              <a:gd name="connsiteY38" fmla="*/ 144463 h 1075928"/>
              <a:gd name="connsiteX39" fmla="*/ 966788 w 1608138"/>
              <a:gd name="connsiteY39" fmla="*/ 127000 h 1075928"/>
              <a:gd name="connsiteX40" fmla="*/ 958850 w 1608138"/>
              <a:gd name="connsiteY40" fmla="*/ 100013 h 1075928"/>
              <a:gd name="connsiteX41" fmla="*/ 955675 w 1608138"/>
              <a:gd name="connsiteY41" fmla="*/ 71438 h 1075928"/>
              <a:gd name="connsiteX42" fmla="*/ 962025 w 1608138"/>
              <a:gd name="connsiteY42" fmla="*/ 42863 h 1075928"/>
              <a:gd name="connsiteX43" fmla="*/ 1012825 w 1608138"/>
              <a:gd name="connsiteY43" fmla="*/ 4763 h 1075928"/>
              <a:gd name="connsiteX44" fmla="*/ 595313 w 1608138"/>
              <a:gd name="connsiteY44" fmla="*/ 0 h 1075928"/>
              <a:gd name="connsiteX45" fmla="*/ 638177 w 1608138"/>
              <a:gd name="connsiteY45" fmla="*/ 4762 h 1075928"/>
              <a:gd name="connsiteX46" fmla="*/ 676275 w 1608138"/>
              <a:gd name="connsiteY46" fmla="*/ 53975 h 1075928"/>
              <a:gd name="connsiteX47" fmla="*/ 666750 w 1608138"/>
              <a:gd name="connsiteY47" fmla="*/ 114300 h 1075928"/>
              <a:gd name="connsiteX48" fmla="*/ 649288 w 1608138"/>
              <a:gd name="connsiteY48" fmla="*/ 138113 h 1075928"/>
              <a:gd name="connsiteX49" fmla="*/ 617538 w 1608138"/>
              <a:gd name="connsiteY49" fmla="*/ 149225 h 1075928"/>
              <a:gd name="connsiteX50" fmla="*/ 585788 w 1608138"/>
              <a:gd name="connsiteY50" fmla="*/ 149225 h 1075928"/>
              <a:gd name="connsiteX51" fmla="*/ 550863 w 1608138"/>
              <a:gd name="connsiteY51" fmla="*/ 141288 h 1075928"/>
              <a:gd name="connsiteX52" fmla="*/ 517525 w 1608138"/>
              <a:gd name="connsiteY52" fmla="*/ 131763 h 1075928"/>
              <a:gd name="connsiteX53" fmla="*/ 479425 w 1608138"/>
              <a:gd name="connsiteY53" fmla="*/ 128588 h 1075928"/>
              <a:gd name="connsiteX54" fmla="*/ 441325 w 1608138"/>
              <a:gd name="connsiteY54" fmla="*/ 131763 h 1075928"/>
              <a:gd name="connsiteX55" fmla="*/ 360363 w 1608138"/>
              <a:gd name="connsiteY55" fmla="*/ 158750 h 1075928"/>
              <a:gd name="connsiteX56" fmla="*/ 292100 w 1608138"/>
              <a:gd name="connsiteY56" fmla="*/ 198438 h 1075928"/>
              <a:gd name="connsiteX57" fmla="*/ 231775 w 1608138"/>
              <a:gd name="connsiteY57" fmla="*/ 250825 h 1075928"/>
              <a:gd name="connsiteX58" fmla="*/ 182563 w 1608138"/>
              <a:gd name="connsiteY58" fmla="*/ 307975 h 1075928"/>
              <a:gd name="connsiteX59" fmla="*/ 141288 w 1608138"/>
              <a:gd name="connsiteY59" fmla="*/ 377825 h 1075928"/>
              <a:gd name="connsiteX60" fmla="*/ 109538 w 1608138"/>
              <a:gd name="connsiteY60" fmla="*/ 455613 h 1075928"/>
              <a:gd name="connsiteX61" fmla="*/ 98425 w 1608138"/>
              <a:gd name="connsiteY61" fmla="*/ 512763 h 1075928"/>
              <a:gd name="connsiteX62" fmla="*/ 92075 w 1608138"/>
              <a:gd name="connsiteY62" fmla="*/ 576263 h 1075928"/>
              <a:gd name="connsiteX63" fmla="*/ 95250 w 1608138"/>
              <a:gd name="connsiteY63" fmla="*/ 642938 h 1075928"/>
              <a:gd name="connsiteX64" fmla="*/ 101600 w 1608138"/>
              <a:gd name="connsiteY64" fmla="*/ 709613 h 1075928"/>
              <a:gd name="connsiteX65" fmla="*/ 109538 w 1608138"/>
              <a:gd name="connsiteY65" fmla="*/ 773113 h 1075928"/>
              <a:gd name="connsiteX66" fmla="*/ 123825 w 1608138"/>
              <a:gd name="connsiteY66" fmla="*/ 825500 h 1075928"/>
              <a:gd name="connsiteX67" fmla="*/ 161925 w 1608138"/>
              <a:gd name="connsiteY67" fmla="*/ 928688 h 1075928"/>
              <a:gd name="connsiteX68" fmla="*/ 207963 w 1608138"/>
              <a:gd name="connsiteY68" fmla="*/ 1030288 h 1075928"/>
              <a:gd name="connsiteX69" fmla="*/ 230783 w 1608138"/>
              <a:gd name="connsiteY69" fmla="*/ 1075928 h 1075928"/>
              <a:gd name="connsiteX70" fmla="*/ 119823 w 1608138"/>
              <a:gd name="connsiteY70" fmla="*/ 1075928 h 1075928"/>
              <a:gd name="connsiteX71" fmla="*/ 101600 w 1608138"/>
              <a:gd name="connsiteY71" fmla="*/ 1038225 h 1075928"/>
              <a:gd name="connsiteX72" fmla="*/ 60325 w 1608138"/>
              <a:gd name="connsiteY72" fmla="*/ 938213 h 1075928"/>
              <a:gd name="connsiteX73" fmla="*/ 28575 w 1608138"/>
              <a:gd name="connsiteY73" fmla="*/ 830263 h 1075928"/>
              <a:gd name="connsiteX74" fmla="*/ 14288 w 1608138"/>
              <a:gd name="connsiteY74" fmla="*/ 769938 h 1075928"/>
              <a:gd name="connsiteX75" fmla="*/ 6350 w 1608138"/>
              <a:gd name="connsiteY75" fmla="*/ 700088 h 1075928"/>
              <a:gd name="connsiteX76" fmla="*/ 0 w 1608138"/>
              <a:gd name="connsiteY76" fmla="*/ 628650 h 1075928"/>
              <a:gd name="connsiteX77" fmla="*/ 0 w 1608138"/>
              <a:gd name="connsiteY77" fmla="*/ 554038 h 1075928"/>
              <a:gd name="connsiteX78" fmla="*/ 9525 w 1608138"/>
              <a:gd name="connsiteY78" fmla="*/ 487363 h 1075928"/>
              <a:gd name="connsiteX79" fmla="*/ 23813 w 1608138"/>
              <a:gd name="connsiteY79" fmla="*/ 423863 h 1075928"/>
              <a:gd name="connsiteX80" fmla="*/ 52388 w 1608138"/>
              <a:gd name="connsiteY80" fmla="*/ 342900 h 1075928"/>
              <a:gd name="connsiteX81" fmla="*/ 95250 w 1608138"/>
              <a:gd name="connsiteY81" fmla="*/ 271463 h 1075928"/>
              <a:gd name="connsiteX82" fmla="*/ 144463 w 1608138"/>
              <a:gd name="connsiteY82" fmla="*/ 204788 h 1075928"/>
              <a:gd name="connsiteX83" fmla="*/ 204788 w 1608138"/>
              <a:gd name="connsiteY83" fmla="*/ 146050 h 1075928"/>
              <a:gd name="connsiteX84" fmla="*/ 271463 w 1608138"/>
              <a:gd name="connsiteY84" fmla="*/ 96838 h 1075928"/>
              <a:gd name="connsiteX85" fmla="*/ 346075 w 1608138"/>
              <a:gd name="connsiteY85" fmla="*/ 63500 h 1075928"/>
              <a:gd name="connsiteX86" fmla="*/ 395288 w 1608138"/>
              <a:gd name="connsiteY86" fmla="*/ 49213 h 1075928"/>
              <a:gd name="connsiteX87" fmla="*/ 447675 w 1608138"/>
              <a:gd name="connsiteY87" fmla="*/ 36513 h 1075928"/>
              <a:gd name="connsiteX88" fmla="*/ 500063 w 1608138"/>
              <a:gd name="connsiteY88" fmla="*/ 28575 h 1075928"/>
              <a:gd name="connsiteX89" fmla="*/ 549275 w 1608138"/>
              <a:gd name="connsiteY89" fmla="*/ 17463 h 1075928"/>
              <a:gd name="connsiteX90" fmla="*/ 595313 w 1608138"/>
              <a:gd name="connsiteY90" fmla="*/ 0 h 1075928"/>
              <a:gd name="connsiteX0" fmla="*/ 1012825 w 1608138"/>
              <a:gd name="connsiteY0" fmla="*/ 4763 h 1075928"/>
              <a:gd name="connsiteX1" fmla="*/ 1062038 w 1608138"/>
              <a:gd name="connsiteY1" fmla="*/ 4763 h 1075928"/>
              <a:gd name="connsiteX2" fmla="*/ 1108075 w 1608138"/>
              <a:gd name="connsiteY2" fmla="*/ 17463 h 1075928"/>
              <a:gd name="connsiteX3" fmla="*/ 1157288 w 1608138"/>
              <a:gd name="connsiteY3" fmla="*/ 36513 h 1075928"/>
              <a:gd name="connsiteX4" fmla="*/ 1201738 w 1608138"/>
              <a:gd name="connsiteY4" fmla="*/ 57150 h 1075928"/>
              <a:gd name="connsiteX5" fmla="*/ 1241425 w 1608138"/>
              <a:gd name="connsiteY5" fmla="*/ 74613 h 1075928"/>
              <a:gd name="connsiteX6" fmla="*/ 1301750 w 1608138"/>
              <a:gd name="connsiteY6" fmla="*/ 106363 h 1075928"/>
              <a:gd name="connsiteX7" fmla="*/ 1365250 w 1608138"/>
              <a:gd name="connsiteY7" fmla="*/ 149225 h 1075928"/>
              <a:gd name="connsiteX8" fmla="*/ 1423988 w 1608138"/>
              <a:gd name="connsiteY8" fmla="*/ 198438 h 1075928"/>
              <a:gd name="connsiteX9" fmla="*/ 1474788 w 1608138"/>
              <a:gd name="connsiteY9" fmla="*/ 258763 h 1075928"/>
              <a:gd name="connsiteX10" fmla="*/ 1520826 w 1608138"/>
              <a:gd name="connsiteY10" fmla="*/ 328613 h 1075928"/>
              <a:gd name="connsiteX11" fmla="*/ 1558926 w 1608138"/>
              <a:gd name="connsiteY11" fmla="*/ 406400 h 1075928"/>
              <a:gd name="connsiteX12" fmla="*/ 1587501 w 1608138"/>
              <a:gd name="connsiteY12" fmla="*/ 490538 h 1075928"/>
              <a:gd name="connsiteX13" fmla="*/ 1604963 w 1608138"/>
              <a:gd name="connsiteY13" fmla="*/ 579438 h 1075928"/>
              <a:gd name="connsiteX14" fmla="*/ 1608138 w 1608138"/>
              <a:gd name="connsiteY14" fmla="*/ 677863 h 1075928"/>
              <a:gd name="connsiteX15" fmla="*/ 1597026 w 1608138"/>
              <a:gd name="connsiteY15" fmla="*/ 779463 h 1075928"/>
              <a:gd name="connsiteX16" fmla="*/ 1576388 w 1608138"/>
              <a:gd name="connsiteY16" fmla="*/ 865188 h 1075928"/>
              <a:gd name="connsiteX17" fmla="*/ 1547813 w 1608138"/>
              <a:gd name="connsiteY17" fmla="*/ 942975 h 1075928"/>
              <a:gd name="connsiteX18" fmla="*/ 1516063 w 1608138"/>
              <a:gd name="connsiteY18" fmla="*/ 1017588 h 1075928"/>
              <a:gd name="connsiteX19" fmla="*/ 1486893 w 1608138"/>
              <a:gd name="connsiteY19" fmla="*/ 1075928 h 1075928"/>
              <a:gd name="connsiteX20" fmla="*/ 1381632 w 1608138"/>
              <a:gd name="connsiteY20" fmla="*/ 1075928 h 1075928"/>
              <a:gd name="connsiteX21" fmla="*/ 1495426 w 1608138"/>
              <a:gd name="connsiteY21" fmla="*/ 830263 h 1075928"/>
              <a:gd name="connsiteX22" fmla="*/ 1506538 w 1608138"/>
              <a:gd name="connsiteY22" fmla="*/ 762000 h 1075928"/>
              <a:gd name="connsiteX23" fmla="*/ 1509713 w 1608138"/>
              <a:gd name="connsiteY23" fmla="*/ 685800 h 1075928"/>
              <a:gd name="connsiteX24" fmla="*/ 1506538 w 1608138"/>
              <a:gd name="connsiteY24" fmla="*/ 608013 h 1075928"/>
              <a:gd name="connsiteX25" fmla="*/ 1495426 w 1608138"/>
              <a:gd name="connsiteY25" fmla="*/ 536575 h 1075928"/>
              <a:gd name="connsiteX26" fmla="*/ 1477963 w 1608138"/>
              <a:gd name="connsiteY26" fmla="*/ 466725 h 1075928"/>
              <a:gd name="connsiteX27" fmla="*/ 1457326 w 1608138"/>
              <a:gd name="connsiteY27" fmla="*/ 403225 h 1075928"/>
              <a:gd name="connsiteX28" fmla="*/ 1431926 w 1608138"/>
              <a:gd name="connsiteY28" fmla="*/ 354013 h 1075928"/>
              <a:gd name="connsiteX29" fmla="*/ 1389063 w 1608138"/>
              <a:gd name="connsiteY29" fmla="*/ 296863 h 1075928"/>
              <a:gd name="connsiteX30" fmla="*/ 1336675 w 1608138"/>
              <a:gd name="connsiteY30" fmla="*/ 239713 h 1075928"/>
              <a:gd name="connsiteX31" fmla="*/ 1273175 w 1608138"/>
              <a:gd name="connsiteY31" fmla="*/ 190500 h 1075928"/>
              <a:gd name="connsiteX32" fmla="*/ 1201738 w 1608138"/>
              <a:gd name="connsiteY32" fmla="*/ 149225 h 1075928"/>
              <a:gd name="connsiteX33" fmla="*/ 1125538 w 1608138"/>
              <a:gd name="connsiteY33" fmla="*/ 127000 h 1075928"/>
              <a:gd name="connsiteX34" fmla="*/ 1096963 w 1608138"/>
              <a:gd name="connsiteY34" fmla="*/ 123825 h 1075928"/>
              <a:gd name="connsiteX35" fmla="*/ 1071563 w 1608138"/>
              <a:gd name="connsiteY35" fmla="*/ 131763 h 1075928"/>
              <a:gd name="connsiteX36" fmla="*/ 1042988 w 1608138"/>
              <a:gd name="connsiteY36" fmla="*/ 138113 h 1075928"/>
              <a:gd name="connsiteX37" fmla="*/ 1012825 w 1608138"/>
              <a:gd name="connsiteY37" fmla="*/ 146050 h 1075928"/>
              <a:gd name="connsiteX38" fmla="*/ 981075 w 1608138"/>
              <a:gd name="connsiteY38" fmla="*/ 144463 h 1075928"/>
              <a:gd name="connsiteX39" fmla="*/ 966788 w 1608138"/>
              <a:gd name="connsiteY39" fmla="*/ 127000 h 1075928"/>
              <a:gd name="connsiteX40" fmla="*/ 958850 w 1608138"/>
              <a:gd name="connsiteY40" fmla="*/ 100013 h 1075928"/>
              <a:gd name="connsiteX41" fmla="*/ 955675 w 1608138"/>
              <a:gd name="connsiteY41" fmla="*/ 71438 h 1075928"/>
              <a:gd name="connsiteX42" fmla="*/ 962025 w 1608138"/>
              <a:gd name="connsiteY42" fmla="*/ 42863 h 1075928"/>
              <a:gd name="connsiteX43" fmla="*/ 1012825 w 1608138"/>
              <a:gd name="connsiteY43" fmla="*/ 4763 h 1075928"/>
              <a:gd name="connsiteX44" fmla="*/ 595313 w 1608138"/>
              <a:gd name="connsiteY44" fmla="*/ 0 h 1075928"/>
              <a:gd name="connsiteX45" fmla="*/ 638177 w 1608138"/>
              <a:gd name="connsiteY45" fmla="*/ 4762 h 1075928"/>
              <a:gd name="connsiteX46" fmla="*/ 676275 w 1608138"/>
              <a:gd name="connsiteY46" fmla="*/ 53975 h 1075928"/>
              <a:gd name="connsiteX47" fmla="*/ 649288 w 1608138"/>
              <a:gd name="connsiteY47" fmla="*/ 138113 h 1075928"/>
              <a:gd name="connsiteX48" fmla="*/ 617538 w 1608138"/>
              <a:gd name="connsiteY48" fmla="*/ 149225 h 1075928"/>
              <a:gd name="connsiteX49" fmla="*/ 585788 w 1608138"/>
              <a:gd name="connsiteY49" fmla="*/ 149225 h 1075928"/>
              <a:gd name="connsiteX50" fmla="*/ 550863 w 1608138"/>
              <a:gd name="connsiteY50" fmla="*/ 141288 h 1075928"/>
              <a:gd name="connsiteX51" fmla="*/ 517525 w 1608138"/>
              <a:gd name="connsiteY51" fmla="*/ 131763 h 1075928"/>
              <a:gd name="connsiteX52" fmla="*/ 479425 w 1608138"/>
              <a:gd name="connsiteY52" fmla="*/ 128588 h 1075928"/>
              <a:gd name="connsiteX53" fmla="*/ 441325 w 1608138"/>
              <a:gd name="connsiteY53" fmla="*/ 131763 h 1075928"/>
              <a:gd name="connsiteX54" fmla="*/ 360363 w 1608138"/>
              <a:gd name="connsiteY54" fmla="*/ 158750 h 1075928"/>
              <a:gd name="connsiteX55" fmla="*/ 292100 w 1608138"/>
              <a:gd name="connsiteY55" fmla="*/ 198438 h 1075928"/>
              <a:gd name="connsiteX56" fmla="*/ 231775 w 1608138"/>
              <a:gd name="connsiteY56" fmla="*/ 250825 h 1075928"/>
              <a:gd name="connsiteX57" fmla="*/ 182563 w 1608138"/>
              <a:gd name="connsiteY57" fmla="*/ 307975 h 1075928"/>
              <a:gd name="connsiteX58" fmla="*/ 141288 w 1608138"/>
              <a:gd name="connsiteY58" fmla="*/ 377825 h 1075928"/>
              <a:gd name="connsiteX59" fmla="*/ 109538 w 1608138"/>
              <a:gd name="connsiteY59" fmla="*/ 455613 h 1075928"/>
              <a:gd name="connsiteX60" fmla="*/ 98425 w 1608138"/>
              <a:gd name="connsiteY60" fmla="*/ 512763 h 1075928"/>
              <a:gd name="connsiteX61" fmla="*/ 92075 w 1608138"/>
              <a:gd name="connsiteY61" fmla="*/ 576263 h 1075928"/>
              <a:gd name="connsiteX62" fmla="*/ 95250 w 1608138"/>
              <a:gd name="connsiteY62" fmla="*/ 642938 h 1075928"/>
              <a:gd name="connsiteX63" fmla="*/ 101600 w 1608138"/>
              <a:gd name="connsiteY63" fmla="*/ 709613 h 1075928"/>
              <a:gd name="connsiteX64" fmla="*/ 109538 w 1608138"/>
              <a:gd name="connsiteY64" fmla="*/ 773113 h 1075928"/>
              <a:gd name="connsiteX65" fmla="*/ 123825 w 1608138"/>
              <a:gd name="connsiteY65" fmla="*/ 825500 h 1075928"/>
              <a:gd name="connsiteX66" fmla="*/ 161925 w 1608138"/>
              <a:gd name="connsiteY66" fmla="*/ 928688 h 1075928"/>
              <a:gd name="connsiteX67" fmla="*/ 207963 w 1608138"/>
              <a:gd name="connsiteY67" fmla="*/ 1030288 h 1075928"/>
              <a:gd name="connsiteX68" fmla="*/ 230783 w 1608138"/>
              <a:gd name="connsiteY68" fmla="*/ 1075928 h 1075928"/>
              <a:gd name="connsiteX69" fmla="*/ 119823 w 1608138"/>
              <a:gd name="connsiteY69" fmla="*/ 1075928 h 1075928"/>
              <a:gd name="connsiteX70" fmla="*/ 101600 w 1608138"/>
              <a:gd name="connsiteY70" fmla="*/ 1038225 h 1075928"/>
              <a:gd name="connsiteX71" fmla="*/ 60325 w 1608138"/>
              <a:gd name="connsiteY71" fmla="*/ 938213 h 1075928"/>
              <a:gd name="connsiteX72" fmla="*/ 28575 w 1608138"/>
              <a:gd name="connsiteY72" fmla="*/ 830263 h 1075928"/>
              <a:gd name="connsiteX73" fmla="*/ 14288 w 1608138"/>
              <a:gd name="connsiteY73" fmla="*/ 769938 h 1075928"/>
              <a:gd name="connsiteX74" fmla="*/ 6350 w 1608138"/>
              <a:gd name="connsiteY74" fmla="*/ 700088 h 1075928"/>
              <a:gd name="connsiteX75" fmla="*/ 0 w 1608138"/>
              <a:gd name="connsiteY75" fmla="*/ 628650 h 1075928"/>
              <a:gd name="connsiteX76" fmla="*/ 0 w 1608138"/>
              <a:gd name="connsiteY76" fmla="*/ 554038 h 1075928"/>
              <a:gd name="connsiteX77" fmla="*/ 9525 w 1608138"/>
              <a:gd name="connsiteY77" fmla="*/ 487363 h 1075928"/>
              <a:gd name="connsiteX78" fmla="*/ 23813 w 1608138"/>
              <a:gd name="connsiteY78" fmla="*/ 423863 h 1075928"/>
              <a:gd name="connsiteX79" fmla="*/ 52388 w 1608138"/>
              <a:gd name="connsiteY79" fmla="*/ 342900 h 1075928"/>
              <a:gd name="connsiteX80" fmla="*/ 95250 w 1608138"/>
              <a:gd name="connsiteY80" fmla="*/ 271463 h 1075928"/>
              <a:gd name="connsiteX81" fmla="*/ 144463 w 1608138"/>
              <a:gd name="connsiteY81" fmla="*/ 204788 h 1075928"/>
              <a:gd name="connsiteX82" fmla="*/ 204788 w 1608138"/>
              <a:gd name="connsiteY82" fmla="*/ 146050 h 1075928"/>
              <a:gd name="connsiteX83" fmla="*/ 271463 w 1608138"/>
              <a:gd name="connsiteY83" fmla="*/ 96838 h 1075928"/>
              <a:gd name="connsiteX84" fmla="*/ 346075 w 1608138"/>
              <a:gd name="connsiteY84" fmla="*/ 63500 h 1075928"/>
              <a:gd name="connsiteX85" fmla="*/ 395288 w 1608138"/>
              <a:gd name="connsiteY85" fmla="*/ 49213 h 1075928"/>
              <a:gd name="connsiteX86" fmla="*/ 447675 w 1608138"/>
              <a:gd name="connsiteY86" fmla="*/ 36513 h 1075928"/>
              <a:gd name="connsiteX87" fmla="*/ 500063 w 1608138"/>
              <a:gd name="connsiteY87" fmla="*/ 28575 h 1075928"/>
              <a:gd name="connsiteX88" fmla="*/ 549275 w 1608138"/>
              <a:gd name="connsiteY88" fmla="*/ 17463 h 1075928"/>
              <a:gd name="connsiteX89" fmla="*/ 595313 w 1608138"/>
              <a:gd name="connsiteY89" fmla="*/ 0 h 1075928"/>
              <a:gd name="connsiteX0" fmla="*/ 1012825 w 1608138"/>
              <a:gd name="connsiteY0" fmla="*/ 4763 h 1075928"/>
              <a:gd name="connsiteX1" fmla="*/ 1062038 w 1608138"/>
              <a:gd name="connsiteY1" fmla="*/ 4763 h 1075928"/>
              <a:gd name="connsiteX2" fmla="*/ 1108075 w 1608138"/>
              <a:gd name="connsiteY2" fmla="*/ 17463 h 1075928"/>
              <a:gd name="connsiteX3" fmla="*/ 1157288 w 1608138"/>
              <a:gd name="connsiteY3" fmla="*/ 36513 h 1075928"/>
              <a:gd name="connsiteX4" fmla="*/ 1201738 w 1608138"/>
              <a:gd name="connsiteY4" fmla="*/ 57150 h 1075928"/>
              <a:gd name="connsiteX5" fmla="*/ 1241425 w 1608138"/>
              <a:gd name="connsiteY5" fmla="*/ 74613 h 1075928"/>
              <a:gd name="connsiteX6" fmla="*/ 1301750 w 1608138"/>
              <a:gd name="connsiteY6" fmla="*/ 106363 h 1075928"/>
              <a:gd name="connsiteX7" fmla="*/ 1365250 w 1608138"/>
              <a:gd name="connsiteY7" fmla="*/ 149225 h 1075928"/>
              <a:gd name="connsiteX8" fmla="*/ 1423988 w 1608138"/>
              <a:gd name="connsiteY8" fmla="*/ 198438 h 1075928"/>
              <a:gd name="connsiteX9" fmla="*/ 1474788 w 1608138"/>
              <a:gd name="connsiteY9" fmla="*/ 258763 h 1075928"/>
              <a:gd name="connsiteX10" fmla="*/ 1520826 w 1608138"/>
              <a:gd name="connsiteY10" fmla="*/ 328613 h 1075928"/>
              <a:gd name="connsiteX11" fmla="*/ 1558926 w 1608138"/>
              <a:gd name="connsiteY11" fmla="*/ 406400 h 1075928"/>
              <a:gd name="connsiteX12" fmla="*/ 1587501 w 1608138"/>
              <a:gd name="connsiteY12" fmla="*/ 490538 h 1075928"/>
              <a:gd name="connsiteX13" fmla="*/ 1604963 w 1608138"/>
              <a:gd name="connsiteY13" fmla="*/ 579438 h 1075928"/>
              <a:gd name="connsiteX14" fmla="*/ 1608138 w 1608138"/>
              <a:gd name="connsiteY14" fmla="*/ 677863 h 1075928"/>
              <a:gd name="connsiteX15" fmla="*/ 1597026 w 1608138"/>
              <a:gd name="connsiteY15" fmla="*/ 779463 h 1075928"/>
              <a:gd name="connsiteX16" fmla="*/ 1576388 w 1608138"/>
              <a:gd name="connsiteY16" fmla="*/ 865188 h 1075928"/>
              <a:gd name="connsiteX17" fmla="*/ 1547813 w 1608138"/>
              <a:gd name="connsiteY17" fmla="*/ 942975 h 1075928"/>
              <a:gd name="connsiteX18" fmla="*/ 1516063 w 1608138"/>
              <a:gd name="connsiteY18" fmla="*/ 1017588 h 1075928"/>
              <a:gd name="connsiteX19" fmla="*/ 1486893 w 1608138"/>
              <a:gd name="connsiteY19" fmla="*/ 1075928 h 1075928"/>
              <a:gd name="connsiteX20" fmla="*/ 1381632 w 1608138"/>
              <a:gd name="connsiteY20" fmla="*/ 1075928 h 1075928"/>
              <a:gd name="connsiteX21" fmla="*/ 1495426 w 1608138"/>
              <a:gd name="connsiteY21" fmla="*/ 830263 h 1075928"/>
              <a:gd name="connsiteX22" fmla="*/ 1506538 w 1608138"/>
              <a:gd name="connsiteY22" fmla="*/ 762000 h 1075928"/>
              <a:gd name="connsiteX23" fmla="*/ 1509713 w 1608138"/>
              <a:gd name="connsiteY23" fmla="*/ 685800 h 1075928"/>
              <a:gd name="connsiteX24" fmla="*/ 1506538 w 1608138"/>
              <a:gd name="connsiteY24" fmla="*/ 608013 h 1075928"/>
              <a:gd name="connsiteX25" fmla="*/ 1495426 w 1608138"/>
              <a:gd name="connsiteY25" fmla="*/ 536575 h 1075928"/>
              <a:gd name="connsiteX26" fmla="*/ 1477963 w 1608138"/>
              <a:gd name="connsiteY26" fmla="*/ 466725 h 1075928"/>
              <a:gd name="connsiteX27" fmla="*/ 1457326 w 1608138"/>
              <a:gd name="connsiteY27" fmla="*/ 403225 h 1075928"/>
              <a:gd name="connsiteX28" fmla="*/ 1431926 w 1608138"/>
              <a:gd name="connsiteY28" fmla="*/ 354013 h 1075928"/>
              <a:gd name="connsiteX29" fmla="*/ 1389063 w 1608138"/>
              <a:gd name="connsiteY29" fmla="*/ 296863 h 1075928"/>
              <a:gd name="connsiteX30" fmla="*/ 1336675 w 1608138"/>
              <a:gd name="connsiteY30" fmla="*/ 239713 h 1075928"/>
              <a:gd name="connsiteX31" fmla="*/ 1273175 w 1608138"/>
              <a:gd name="connsiteY31" fmla="*/ 190500 h 1075928"/>
              <a:gd name="connsiteX32" fmla="*/ 1201738 w 1608138"/>
              <a:gd name="connsiteY32" fmla="*/ 149225 h 1075928"/>
              <a:gd name="connsiteX33" fmla="*/ 1125538 w 1608138"/>
              <a:gd name="connsiteY33" fmla="*/ 127000 h 1075928"/>
              <a:gd name="connsiteX34" fmla="*/ 1096963 w 1608138"/>
              <a:gd name="connsiteY34" fmla="*/ 123825 h 1075928"/>
              <a:gd name="connsiteX35" fmla="*/ 1071563 w 1608138"/>
              <a:gd name="connsiteY35" fmla="*/ 131763 h 1075928"/>
              <a:gd name="connsiteX36" fmla="*/ 1042988 w 1608138"/>
              <a:gd name="connsiteY36" fmla="*/ 138113 h 1075928"/>
              <a:gd name="connsiteX37" fmla="*/ 1012825 w 1608138"/>
              <a:gd name="connsiteY37" fmla="*/ 146050 h 1075928"/>
              <a:gd name="connsiteX38" fmla="*/ 981075 w 1608138"/>
              <a:gd name="connsiteY38" fmla="*/ 144463 h 1075928"/>
              <a:gd name="connsiteX39" fmla="*/ 966788 w 1608138"/>
              <a:gd name="connsiteY39" fmla="*/ 127000 h 1075928"/>
              <a:gd name="connsiteX40" fmla="*/ 958850 w 1608138"/>
              <a:gd name="connsiteY40" fmla="*/ 100013 h 1075928"/>
              <a:gd name="connsiteX41" fmla="*/ 955675 w 1608138"/>
              <a:gd name="connsiteY41" fmla="*/ 71438 h 1075928"/>
              <a:gd name="connsiteX42" fmla="*/ 962025 w 1608138"/>
              <a:gd name="connsiteY42" fmla="*/ 42863 h 1075928"/>
              <a:gd name="connsiteX43" fmla="*/ 1012825 w 1608138"/>
              <a:gd name="connsiteY43" fmla="*/ 4763 h 1075928"/>
              <a:gd name="connsiteX44" fmla="*/ 595313 w 1608138"/>
              <a:gd name="connsiteY44" fmla="*/ 0 h 1075928"/>
              <a:gd name="connsiteX45" fmla="*/ 638177 w 1608138"/>
              <a:gd name="connsiteY45" fmla="*/ 4762 h 1075928"/>
              <a:gd name="connsiteX46" fmla="*/ 676275 w 1608138"/>
              <a:gd name="connsiteY46" fmla="*/ 53975 h 1075928"/>
              <a:gd name="connsiteX47" fmla="*/ 649288 w 1608138"/>
              <a:gd name="connsiteY47" fmla="*/ 138113 h 1075928"/>
              <a:gd name="connsiteX48" fmla="*/ 617538 w 1608138"/>
              <a:gd name="connsiteY48" fmla="*/ 149225 h 1075928"/>
              <a:gd name="connsiteX49" fmla="*/ 585788 w 1608138"/>
              <a:gd name="connsiteY49" fmla="*/ 149225 h 1075928"/>
              <a:gd name="connsiteX50" fmla="*/ 550863 w 1608138"/>
              <a:gd name="connsiteY50" fmla="*/ 141288 h 1075928"/>
              <a:gd name="connsiteX51" fmla="*/ 517525 w 1608138"/>
              <a:gd name="connsiteY51" fmla="*/ 131763 h 1075928"/>
              <a:gd name="connsiteX52" fmla="*/ 479425 w 1608138"/>
              <a:gd name="connsiteY52" fmla="*/ 128588 h 1075928"/>
              <a:gd name="connsiteX53" fmla="*/ 441325 w 1608138"/>
              <a:gd name="connsiteY53" fmla="*/ 131763 h 1075928"/>
              <a:gd name="connsiteX54" fmla="*/ 360363 w 1608138"/>
              <a:gd name="connsiteY54" fmla="*/ 158750 h 1075928"/>
              <a:gd name="connsiteX55" fmla="*/ 292100 w 1608138"/>
              <a:gd name="connsiteY55" fmla="*/ 198438 h 1075928"/>
              <a:gd name="connsiteX56" fmla="*/ 231775 w 1608138"/>
              <a:gd name="connsiteY56" fmla="*/ 250825 h 1075928"/>
              <a:gd name="connsiteX57" fmla="*/ 182563 w 1608138"/>
              <a:gd name="connsiteY57" fmla="*/ 307975 h 1075928"/>
              <a:gd name="connsiteX58" fmla="*/ 141288 w 1608138"/>
              <a:gd name="connsiteY58" fmla="*/ 377825 h 1075928"/>
              <a:gd name="connsiteX59" fmla="*/ 109538 w 1608138"/>
              <a:gd name="connsiteY59" fmla="*/ 455613 h 1075928"/>
              <a:gd name="connsiteX60" fmla="*/ 98425 w 1608138"/>
              <a:gd name="connsiteY60" fmla="*/ 512763 h 1075928"/>
              <a:gd name="connsiteX61" fmla="*/ 92075 w 1608138"/>
              <a:gd name="connsiteY61" fmla="*/ 576263 h 1075928"/>
              <a:gd name="connsiteX62" fmla="*/ 95250 w 1608138"/>
              <a:gd name="connsiteY62" fmla="*/ 642938 h 1075928"/>
              <a:gd name="connsiteX63" fmla="*/ 101600 w 1608138"/>
              <a:gd name="connsiteY63" fmla="*/ 709613 h 1075928"/>
              <a:gd name="connsiteX64" fmla="*/ 109538 w 1608138"/>
              <a:gd name="connsiteY64" fmla="*/ 773113 h 1075928"/>
              <a:gd name="connsiteX65" fmla="*/ 123825 w 1608138"/>
              <a:gd name="connsiteY65" fmla="*/ 825500 h 1075928"/>
              <a:gd name="connsiteX66" fmla="*/ 161925 w 1608138"/>
              <a:gd name="connsiteY66" fmla="*/ 928688 h 1075928"/>
              <a:gd name="connsiteX67" fmla="*/ 207963 w 1608138"/>
              <a:gd name="connsiteY67" fmla="*/ 1030288 h 1075928"/>
              <a:gd name="connsiteX68" fmla="*/ 230783 w 1608138"/>
              <a:gd name="connsiteY68" fmla="*/ 1075928 h 1075928"/>
              <a:gd name="connsiteX69" fmla="*/ 119823 w 1608138"/>
              <a:gd name="connsiteY69" fmla="*/ 1075928 h 1075928"/>
              <a:gd name="connsiteX70" fmla="*/ 101600 w 1608138"/>
              <a:gd name="connsiteY70" fmla="*/ 1038225 h 1075928"/>
              <a:gd name="connsiteX71" fmla="*/ 60325 w 1608138"/>
              <a:gd name="connsiteY71" fmla="*/ 938213 h 1075928"/>
              <a:gd name="connsiteX72" fmla="*/ 28575 w 1608138"/>
              <a:gd name="connsiteY72" fmla="*/ 830263 h 1075928"/>
              <a:gd name="connsiteX73" fmla="*/ 14288 w 1608138"/>
              <a:gd name="connsiteY73" fmla="*/ 769938 h 1075928"/>
              <a:gd name="connsiteX74" fmla="*/ 6350 w 1608138"/>
              <a:gd name="connsiteY74" fmla="*/ 700088 h 1075928"/>
              <a:gd name="connsiteX75" fmla="*/ 0 w 1608138"/>
              <a:gd name="connsiteY75" fmla="*/ 628650 h 1075928"/>
              <a:gd name="connsiteX76" fmla="*/ 0 w 1608138"/>
              <a:gd name="connsiteY76" fmla="*/ 554038 h 1075928"/>
              <a:gd name="connsiteX77" fmla="*/ 9525 w 1608138"/>
              <a:gd name="connsiteY77" fmla="*/ 487363 h 1075928"/>
              <a:gd name="connsiteX78" fmla="*/ 23813 w 1608138"/>
              <a:gd name="connsiteY78" fmla="*/ 423863 h 1075928"/>
              <a:gd name="connsiteX79" fmla="*/ 52388 w 1608138"/>
              <a:gd name="connsiteY79" fmla="*/ 342900 h 1075928"/>
              <a:gd name="connsiteX80" fmla="*/ 95250 w 1608138"/>
              <a:gd name="connsiteY80" fmla="*/ 271463 h 1075928"/>
              <a:gd name="connsiteX81" fmla="*/ 144463 w 1608138"/>
              <a:gd name="connsiteY81" fmla="*/ 204788 h 1075928"/>
              <a:gd name="connsiteX82" fmla="*/ 204788 w 1608138"/>
              <a:gd name="connsiteY82" fmla="*/ 146050 h 1075928"/>
              <a:gd name="connsiteX83" fmla="*/ 271463 w 1608138"/>
              <a:gd name="connsiteY83" fmla="*/ 96838 h 1075928"/>
              <a:gd name="connsiteX84" fmla="*/ 346075 w 1608138"/>
              <a:gd name="connsiteY84" fmla="*/ 63500 h 1075928"/>
              <a:gd name="connsiteX85" fmla="*/ 395288 w 1608138"/>
              <a:gd name="connsiteY85" fmla="*/ 49213 h 1075928"/>
              <a:gd name="connsiteX86" fmla="*/ 447675 w 1608138"/>
              <a:gd name="connsiteY86" fmla="*/ 36513 h 1075928"/>
              <a:gd name="connsiteX87" fmla="*/ 500063 w 1608138"/>
              <a:gd name="connsiteY87" fmla="*/ 28575 h 1075928"/>
              <a:gd name="connsiteX88" fmla="*/ 549275 w 1608138"/>
              <a:gd name="connsiteY88" fmla="*/ 17463 h 1075928"/>
              <a:gd name="connsiteX89" fmla="*/ 595313 w 1608138"/>
              <a:gd name="connsiteY89" fmla="*/ 0 h 1075928"/>
              <a:gd name="connsiteX0" fmla="*/ 1012825 w 1608138"/>
              <a:gd name="connsiteY0" fmla="*/ 4763 h 1075928"/>
              <a:gd name="connsiteX1" fmla="*/ 1062038 w 1608138"/>
              <a:gd name="connsiteY1" fmla="*/ 4763 h 1075928"/>
              <a:gd name="connsiteX2" fmla="*/ 1108075 w 1608138"/>
              <a:gd name="connsiteY2" fmla="*/ 17463 h 1075928"/>
              <a:gd name="connsiteX3" fmla="*/ 1157288 w 1608138"/>
              <a:gd name="connsiteY3" fmla="*/ 36513 h 1075928"/>
              <a:gd name="connsiteX4" fmla="*/ 1201738 w 1608138"/>
              <a:gd name="connsiteY4" fmla="*/ 57150 h 1075928"/>
              <a:gd name="connsiteX5" fmla="*/ 1241425 w 1608138"/>
              <a:gd name="connsiteY5" fmla="*/ 74613 h 1075928"/>
              <a:gd name="connsiteX6" fmla="*/ 1301750 w 1608138"/>
              <a:gd name="connsiteY6" fmla="*/ 106363 h 1075928"/>
              <a:gd name="connsiteX7" fmla="*/ 1365250 w 1608138"/>
              <a:gd name="connsiteY7" fmla="*/ 149225 h 1075928"/>
              <a:gd name="connsiteX8" fmla="*/ 1423988 w 1608138"/>
              <a:gd name="connsiteY8" fmla="*/ 198438 h 1075928"/>
              <a:gd name="connsiteX9" fmla="*/ 1474788 w 1608138"/>
              <a:gd name="connsiteY9" fmla="*/ 258763 h 1075928"/>
              <a:gd name="connsiteX10" fmla="*/ 1520826 w 1608138"/>
              <a:gd name="connsiteY10" fmla="*/ 328613 h 1075928"/>
              <a:gd name="connsiteX11" fmla="*/ 1558926 w 1608138"/>
              <a:gd name="connsiteY11" fmla="*/ 406400 h 1075928"/>
              <a:gd name="connsiteX12" fmla="*/ 1587501 w 1608138"/>
              <a:gd name="connsiteY12" fmla="*/ 490538 h 1075928"/>
              <a:gd name="connsiteX13" fmla="*/ 1604963 w 1608138"/>
              <a:gd name="connsiteY13" fmla="*/ 579438 h 1075928"/>
              <a:gd name="connsiteX14" fmla="*/ 1608138 w 1608138"/>
              <a:gd name="connsiteY14" fmla="*/ 677863 h 1075928"/>
              <a:gd name="connsiteX15" fmla="*/ 1597026 w 1608138"/>
              <a:gd name="connsiteY15" fmla="*/ 779463 h 1075928"/>
              <a:gd name="connsiteX16" fmla="*/ 1576388 w 1608138"/>
              <a:gd name="connsiteY16" fmla="*/ 865188 h 1075928"/>
              <a:gd name="connsiteX17" fmla="*/ 1547813 w 1608138"/>
              <a:gd name="connsiteY17" fmla="*/ 942975 h 1075928"/>
              <a:gd name="connsiteX18" fmla="*/ 1516063 w 1608138"/>
              <a:gd name="connsiteY18" fmla="*/ 1017588 h 1075928"/>
              <a:gd name="connsiteX19" fmla="*/ 1486893 w 1608138"/>
              <a:gd name="connsiteY19" fmla="*/ 1075928 h 1075928"/>
              <a:gd name="connsiteX20" fmla="*/ 1381632 w 1608138"/>
              <a:gd name="connsiteY20" fmla="*/ 1075928 h 1075928"/>
              <a:gd name="connsiteX21" fmla="*/ 1495426 w 1608138"/>
              <a:gd name="connsiteY21" fmla="*/ 830263 h 1075928"/>
              <a:gd name="connsiteX22" fmla="*/ 1506538 w 1608138"/>
              <a:gd name="connsiteY22" fmla="*/ 762000 h 1075928"/>
              <a:gd name="connsiteX23" fmla="*/ 1509713 w 1608138"/>
              <a:gd name="connsiteY23" fmla="*/ 685800 h 1075928"/>
              <a:gd name="connsiteX24" fmla="*/ 1506538 w 1608138"/>
              <a:gd name="connsiteY24" fmla="*/ 608013 h 1075928"/>
              <a:gd name="connsiteX25" fmla="*/ 1495426 w 1608138"/>
              <a:gd name="connsiteY25" fmla="*/ 536575 h 1075928"/>
              <a:gd name="connsiteX26" fmla="*/ 1477963 w 1608138"/>
              <a:gd name="connsiteY26" fmla="*/ 466725 h 1075928"/>
              <a:gd name="connsiteX27" fmla="*/ 1457326 w 1608138"/>
              <a:gd name="connsiteY27" fmla="*/ 403225 h 1075928"/>
              <a:gd name="connsiteX28" fmla="*/ 1431926 w 1608138"/>
              <a:gd name="connsiteY28" fmla="*/ 354013 h 1075928"/>
              <a:gd name="connsiteX29" fmla="*/ 1389063 w 1608138"/>
              <a:gd name="connsiteY29" fmla="*/ 296863 h 1075928"/>
              <a:gd name="connsiteX30" fmla="*/ 1336675 w 1608138"/>
              <a:gd name="connsiteY30" fmla="*/ 239713 h 1075928"/>
              <a:gd name="connsiteX31" fmla="*/ 1273175 w 1608138"/>
              <a:gd name="connsiteY31" fmla="*/ 190500 h 1075928"/>
              <a:gd name="connsiteX32" fmla="*/ 1201738 w 1608138"/>
              <a:gd name="connsiteY32" fmla="*/ 149225 h 1075928"/>
              <a:gd name="connsiteX33" fmla="*/ 1125538 w 1608138"/>
              <a:gd name="connsiteY33" fmla="*/ 127000 h 1075928"/>
              <a:gd name="connsiteX34" fmla="*/ 1096963 w 1608138"/>
              <a:gd name="connsiteY34" fmla="*/ 123825 h 1075928"/>
              <a:gd name="connsiteX35" fmla="*/ 1071563 w 1608138"/>
              <a:gd name="connsiteY35" fmla="*/ 131763 h 1075928"/>
              <a:gd name="connsiteX36" fmla="*/ 1042988 w 1608138"/>
              <a:gd name="connsiteY36" fmla="*/ 138113 h 1075928"/>
              <a:gd name="connsiteX37" fmla="*/ 1012825 w 1608138"/>
              <a:gd name="connsiteY37" fmla="*/ 146050 h 1075928"/>
              <a:gd name="connsiteX38" fmla="*/ 981075 w 1608138"/>
              <a:gd name="connsiteY38" fmla="*/ 144463 h 1075928"/>
              <a:gd name="connsiteX39" fmla="*/ 966788 w 1608138"/>
              <a:gd name="connsiteY39" fmla="*/ 127000 h 1075928"/>
              <a:gd name="connsiteX40" fmla="*/ 958850 w 1608138"/>
              <a:gd name="connsiteY40" fmla="*/ 100013 h 1075928"/>
              <a:gd name="connsiteX41" fmla="*/ 955675 w 1608138"/>
              <a:gd name="connsiteY41" fmla="*/ 71438 h 1075928"/>
              <a:gd name="connsiteX42" fmla="*/ 962025 w 1608138"/>
              <a:gd name="connsiteY42" fmla="*/ 42863 h 1075928"/>
              <a:gd name="connsiteX43" fmla="*/ 1012825 w 1608138"/>
              <a:gd name="connsiteY43" fmla="*/ 4763 h 1075928"/>
              <a:gd name="connsiteX44" fmla="*/ 595313 w 1608138"/>
              <a:gd name="connsiteY44" fmla="*/ 0 h 1075928"/>
              <a:gd name="connsiteX45" fmla="*/ 638177 w 1608138"/>
              <a:gd name="connsiteY45" fmla="*/ 4762 h 1075928"/>
              <a:gd name="connsiteX46" fmla="*/ 676275 w 1608138"/>
              <a:gd name="connsiteY46" fmla="*/ 53975 h 1075928"/>
              <a:gd name="connsiteX47" fmla="*/ 649288 w 1608138"/>
              <a:gd name="connsiteY47" fmla="*/ 138113 h 1075928"/>
              <a:gd name="connsiteX48" fmla="*/ 617538 w 1608138"/>
              <a:gd name="connsiteY48" fmla="*/ 149225 h 1075928"/>
              <a:gd name="connsiteX49" fmla="*/ 585788 w 1608138"/>
              <a:gd name="connsiteY49" fmla="*/ 149225 h 1075928"/>
              <a:gd name="connsiteX50" fmla="*/ 550863 w 1608138"/>
              <a:gd name="connsiteY50" fmla="*/ 141288 h 1075928"/>
              <a:gd name="connsiteX51" fmla="*/ 517525 w 1608138"/>
              <a:gd name="connsiteY51" fmla="*/ 131763 h 1075928"/>
              <a:gd name="connsiteX52" fmla="*/ 479425 w 1608138"/>
              <a:gd name="connsiteY52" fmla="*/ 128588 h 1075928"/>
              <a:gd name="connsiteX53" fmla="*/ 441325 w 1608138"/>
              <a:gd name="connsiteY53" fmla="*/ 131763 h 1075928"/>
              <a:gd name="connsiteX54" fmla="*/ 360363 w 1608138"/>
              <a:gd name="connsiteY54" fmla="*/ 158750 h 1075928"/>
              <a:gd name="connsiteX55" fmla="*/ 292100 w 1608138"/>
              <a:gd name="connsiteY55" fmla="*/ 198438 h 1075928"/>
              <a:gd name="connsiteX56" fmla="*/ 231775 w 1608138"/>
              <a:gd name="connsiteY56" fmla="*/ 250825 h 1075928"/>
              <a:gd name="connsiteX57" fmla="*/ 182563 w 1608138"/>
              <a:gd name="connsiteY57" fmla="*/ 307975 h 1075928"/>
              <a:gd name="connsiteX58" fmla="*/ 141288 w 1608138"/>
              <a:gd name="connsiteY58" fmla="*/ 377825 h 1075928"/>
              <a:gd name="connsiteX59" fmla="*/ 109538 w 1608138"/>
              <a:gd name="connsiteY59" fmla="*/ 455613 h 1075928"/>
              <a:gd name="connsiteX60" fmla="*/ 98425 w 1608138"/>
              <a:gd name="connsiteY60" fmla="*/ 512763 h 1075928"/>
              <a:gd name="connsiteX61" fmla="*/ 92075 w 1608138"/>
              <a:gd name="connsiteY61" fmla="*/ 576263 h 1075928"/>
              <a:gd name="connsiteX62" fmla="*/ 95250 w 1608138"/>
              <a:gd name="connsiteY62" fmla="*/ 642938 h 1075928"/>
              <a:gd name="connsiteX63" fmla="*/ 101600 w 1608138"/>
              <a:gd name="connsiteY63" fmla="*/ 709613 h 1075928"/>
              <a:gd name="connsiteX64" fmla="*/ 109538 w 1608138"/>
              <a:gd name="connsiteY64" fmla="*/ 773113 h 1075928"/>
              <a:gd name="connsiteX65" fmla="*/ 123825 w 1608138"/>
              <a:gd name="connsiteY65" fmla="*/ 825500 h 1075928"/>
              <a:gd name="connsiteX66" fmla="*/ 161925 w 1608138"/>
              <a:gd name="connsiteY66" fmla="*/ 928688 h 1075928"/>
              <a:gd name="connsiteX67" fmla="*/ 207963 w 1608138"/>
              <a:gd name="connsiteY67" fmla="*/ 1030288 h 1075928"/>
              <a:gd name="connsiteX68" fmla="*/ 230783 w 1608138"/>
              <a:gd name="connsiteY68" fmla="*/ 1075928 h 1075928"/>
              <a:gd name="connsiteX69" fmla="*/ 119823 w 1608138"/>
              <a:gd name="connsiteY69" fmla="*/ 1075928 h 1075928"/>
              <a:gd name="connsiteX70" fmla="*/ 101600 w 1608138"/>
              <a:gd name="connsiteY70" fmla="*/ 1038225 h 1075928"/>
              <a:gd name="connsiteX71" fmla="*/ 60325 w 1608138"/>
              <a:gd name="connsiteY71" fmla="*/ 938213 h 1075928"/>
              <a:gd name="connsiteX72" fmla="*/ 28575 w 1608138"/>
              <a:gd name="connsiteY72" fmla="*/ 830263 h 1075928"/>
              <a:gd name="connsiteX73" fmla="*/ 14288 w 1608138"/>
              <a:gd name="connsiteY73" fmla="*/ 769938 h 1075928"/>
              <a:gd name="connsiteX74" fmla="*/ 6350 w 1608138"/>
              <a:gd name="connsiteY74" fmla="*/ 700088 h 1075928"/>
              <a:gd name="connsiteX75" fmla="*/ 0 w 1608138"/>
              <a:gd name="connsiteY75" fmla="*/ 628650 h 1075928"/>
              <a:gd name="connsiteX76" fmla="*/ 0 w 1608138"/>
              <a:gd name="connsiteY76" fmla="*/ 554038 h 1075928"/>
              <a:gd name="connsiteX77" fmla="*/ 9525 w 1608138"/>
              <a:gd name="connsiteY77" fmla="*/ 487363 h 1075928"/>
              <a:gd name="connsiteX78" fmla="*/ 23813 w 1608138"/>
              <a:gd name="connsiteY78" fmla="*/ 423863 h 1075928"/>
              <a:gd name="connsiteX79" fmla="*/ 52388 w 1608138"/>
              <a:gd name="connsiteY79" fmla="*/ 342900 h 1075928"/>
              <a:gd name="connsiteX80" fmla="*/ 95250 w 1608138"/>
              <a:gd name="connsiteY80" fmla="*/ 271463 h 1075928"/>
              <a:gd name="connsiteX81" fmla="*/ 144463 w 1608138"/>
              <a:gd name="connsiteY81" fmla="*/ 204788 h 1075928"/>
              <a:gd name="connsiteX82" fmla="*/ 204788 w 1608138"/>
              <a:gd name="connsiteY82" fmla="*/ 146050 h 1075928"/>
              <a:gd name="connsiteX83" fmla="*/ 271463 w 1608138"/>
              <a:gd name="connsiteY83" fmla="*/ 96838 h 1075928"/>
              <a:gd name="connsiteX84" fmla="*/ 346075 w 1608138"/>
              <a:gd name="connsiteY84" fmla="*/ 63500 h 1075928"/>
              <a:gd name="connsiteX85" fmla="*/ 395288 w 1608138"/>
              <a:gd name="connsiteY85" fmla="*/ 49213 h 1075928"/>
              <a:gd name="connsiteX86" fmla="*/ 447675 w 1608138"/>
              <a:gd name="connsiteY86" fmla="*/ 36513 h 1075928"/>
              <a:gd name="connsiteX87" fmla="*/ 500063 w 1608138"/>
              <a:gd name="connsiteY87" fmla="*/ 28575 h 1075928"/>
              <a:gd name="connsiteX88" fmla="*/ 549275 w 1608138"/>
              <a:gd name="connsiteY88" fmla="*/ 17463 h 1075928"/>
              <a:gd name="connsiteX89" fmla="*/ 595313 w 1608138"/>
              <a:gd name="connsiteY89" fmla="*/ 0 h 1075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608138" h="1075928">
                <a:moveTo>
                  <a:pt x="1012825" y="4763"/>
                </a:moveTo>
                <a:lnTo>
                  <a:pt x="1062038" y="4763"/>
                </a:lnTo>
                <a:lnTo>
                  <a:pt x="1108075" y="17463"/>
                </a:lnTo>
                <a:lnTo>
                  <a:pt x="1157288" y="36513"/>
                </a:lnTo>
                <a:lnTo>
                  <a:pt x="1201738" y="57150"/>
                </a:lnTo>
                <a:lnTo>
                  <a:pt x="1241425" y="74613"/>
                </a:lnTo>
                <a:lnTo>
                  <a:pt x="1301750" y="106363"/>
                </a:lnTo>
                <a:lnTo>
                  <a:pt x="1365250" y="149225"/>
                </a:lnTo>
                <a:lnTo>
                  <a:pt x="1423988" y="198438"/>
                </a:lnTo>
                <a:lnTo>
                  <a:pt x="1474788" y="258763"/>
                </a:lnTo>
                <a:lnTo>
                  <a:pt x="1520826" y="328613"/>
                </a:lnTo>
                <a:lnTo>
                  <a:pt x="1558926" y="406400"/>
                </a:lnTo>
                <a:lnTo>
                  <a:pt x="1587501" y="490538"/>
                </a:lnTo>
                <a:lnTo>
                  <a:pt x="1604963" y="579438"/>
                </a:lnTo>
                <a:lnTo>
                  <a:pt x="1608138" y="677863"/>
                </a:lnTo>
                <a:lnTo>
                  <a:pt x="1597026" y="779463"/>
                </a:lnTo>
                <a:lnTo>
                  <a:pt x="1576388" y="865188"/>
                </a:lnTo>
                <a:lnTo>
                  <a:pt x="1547813" y="942975"/>
                </a:lnTo>
                <a:lnTo>
                  <a:pt x="1516063" y="1017588"/>
                </a:lnTo>
                <a:lnTo>
                  <a:pt x="1486893" y="1075928"/>
                </a:lnTo>
                <a:lnTo>
                  <a:pt x="1381632" y="1075928"/>
                </a:lnTo>
                <a:lnTo>
                  <a:pt x="1495426" y="830263"/>
                </a:lnTo>
                <a:lnTo>
                  <a:pt x="1506538" y="762000"/>
                </a:lnTo>
                <a:lnTo>
                  <a:pt x="1509713" y="685800"/>
                </a:lnTo>
                <a:lnTo>
                  <a:pt x="1506538" y="608013"/>
                </a:lnTo>
                <a:lnTo>
                  <a:pt x="1495426" y="536575"/>
                </a:lnTo>
                <a:lnTo>
                  <a:pt x="1477963" y="466725"/>
                </a:lnTo>
                <a:lnTo>
                  <a:pt x="1457326" y="403225"/>
                </a:lnTo>
                <a:lnTo>
                  <a:pt x="1431926" y="354013"/>
                </a:lnTo>
                <a:lnTo>
                  <a:pt x="1389063" y="296863"/>
                </a:lnTo>
                <a:lnTo>
                  <a:pt x="1336675" y="239713"/>
                </a:lnTo>
                <a:lnTo>
                  <a:pt x="1273175" y="190500"/>
                </a:lnTo>
                <a:lnTo>
                  <a:pt x="1201738" y="149225"/>
                </a:lnTo>
                <a:lnTo>
                  <a:pt x="1125538" y="127000"/>
                </a:lnTo>
                <a:lnTo>
                  <a:pt x="1096963" y="123825"/>
                </a:lnTo>
                <a:lnTo>
                  <a:pt x="1071563" y="131763"/>
                </a:lnTo>
                <a:lnTo>
                  <a:pt x="1042988" y="138113"/>
                </a:lnTo>
                <a:lnTo>
                  <a:pt x="1012825" y="146050"/>
                </a:lnTo>
                <a:lnTo>
                  <a:pt x="981075" y="144463"/>
                </a:lnTo>
                <a:lnTo>
                  <a:pt x="966788" y="127000"/>
                </a:lnTo>
                <a:lnTo>
                  <a:pt x="958850" y="100013"/>
                </a:lnTo>
                <a:lnTo>
                  <a:pt x="955675" y="71438"/>
                </a:lnTo>
                <a:lnTo>
                  <a:pt x="962025" y="42863"/>
                </a:lnTo>
                <a:cubicBezTo>
                  <a:pt x="968676" y="19878"/>
                  <a:pt x="973268" y="9235"/>
                  <a:pt x="1012825" y="4763"/>
                </a:cubicBezTo>
                <a:close/>
                <a:moveTo>
                  <a:pt x="595313" y="0"/>
                </a:moveTo>
                <a:lnTo>
                  <a:pt x="638177" y="4762"/>
                </a:lnTo>
                <a:cubicBezTo>
                  <a:pt x="650876" y="21166"/>
                  <a:pt x="663578" y="17002"/>
                  <a:pt x="676275" y="53975"/>
                </a:cubicBezTo>
                <a:cubicBezTo>
                  <a:pt x="678127" y="76200"/>
                  <a:pt x="679649" y="118123"/>
                  <a:pt x="649288" y="138113"/>
                </a:cubicBezTo>
                <a:lnTo>
                  <a:pt x="617538" y="149225"/>
                </a:lnTo>
                <a:lnTo>
                  <a:pt x="585788" y="149225"/>
                </a:lnTo>
                <a:lnTo>
                  <a:pt x="550863" y="141288"/>
                </a:lnTo>
                <a:lnTo>
                  <a:pt x="517525" y="131763"/>
                </a:lnTo>
                <a:lnTo>
                  <a:pt x="479425" y="128588"/>
                </a:lnTo>
                <a:lnTo>
                  <a:pt x="441325" y="131763"/>
                </a:lnTo>
                <a:lnTo>
                  <a:pt x="360363" y="158750"/>
                </a:lnTo>
                <a:lnTo>
                  <a:pt x="292100" y="198438"/>
                </a:lnTo>
                <a:lnTo>
                  <a:pt x="231775" y="250825"/>
                </a:lnTo>
                <a:lnTo>
                  <a:pt x="182563" y="307975"/>
                </a:lnTo>
                <a:lnTo>
                  <a:pt x="141288" y="377825"/>
                </a:lnTo>
                <a:lnTo>
                  <a:pt x="109538" y="455613"/>
                </a:lnTo>
                <a:lnTo>
                  <a:pt x="98425" y="512763"/>
                </a:lnTo>
                <a:lnTo>
                  <a:pt x="92075" y="576263"/>
                </a:lnTo>
                <a:lnTo>
                  <a:pt x="95250" y="642938"/>
                </a:lnTo>
                <a:lnTo>
                  <a:pt x="101600" y="709613"/>
                </a:lnTo>
                <a:lnTo>
                  <a:pt x="109538" y="773113"/>
                </a:lnTo>
                <a:lnTo>
                  <a:pt x="123825" y="825500"/>
                </a:lnTo>
                <a:lnTo>
                  <a:pt x="161925" y="928688"/>
                </a:lnTo>
                <a:lnTo>
                  <a:pt x="207963" y="1030288"/>
                </a:lnTo>
                <a:lnTo>
                  <a:pt x="230783" y="1075928"/>
                </a:lnTo>
                <a:lnTo>
                  <a:pt x="119823" y="1075928"/>
                </a:lnTo>
                <a:lnTo>
                  <a:pt x="101600" y="1038225"/>
                </a:lnTo>
                <a:lnTo>
                  <a:pt x="60325" y="938213"/>
                </a:lnTo>
                <a:lnTo>
                  <a:pt x="28575" y="830263"/>
                </a:lnTo>
                <a:lnTo>
                  <a:pt x="14288" y="769938"/>
                </a:lnTo>
                <a:lnTo>
                  <a:pt x="6350" y="700088"/>
                </a:lnTo>
                <a:lnTo>
                  <a:pt x="0" y="628650"/>
                </a:lnTo>
                <a:lnTo>
                  <a:pt x="0" y="554038"/>
                </a:lnTo>
                <a:lnTo>
                  <a:pt x="9525" y="487363"/>
                </a:lnTo>
                <a:lnTo>
                  <a:pt x="23813" y="423863"/>
                </a:lnTo>
                <a:lnTo>
                  <a:pt x="52388" y="342900"/>
                </a:lnTo>
                <a:lnTo>
                  <a:pt x="95250" y="271463"/>
                </a:lnTo>
                <a:lnTo>
                  <a:pt x="144463" y="204788"/>
                </a:lnTo>
                <a:lnTo>
                  <a:pt x="204788" y="146050"/>
                </a:lnTo>
                <a:lnTo>
                  <a:pt x="271463" y="96838"/>
                </a:lnTo>
                <a:lnTo>
                  <a:pt x="346075" y="63500"/>
                </a:lnTo>
                <a:lnTo>
                  <a:pt x="395288" y="49213"/>
                </a:lnTo>
                <a:lnTo>
                  <a:pt x="447675" y="36513"/>
                </a:lnTo>
                <a:lnTo>
                  <a:pt x="500063" y="28575"/>
                </a:lnTo>
                <a:lnTo>
                  <a:pt x="549275" y="17463"/>
                </a:lnTo>
                <a:lnTo>
                  <a:pt x="595313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E5C9091-E2CC-453B-AE70-FBCB4E70649E}"/>
              </a:ext>
            </a:extLst>
          </p:cNvPr>
          <p:cNvSpPr txBox="1"/>
          <p:nvPr/>
        </p:nvSpPr>
        <p:spPr>
          <a:xfrm>
            <a:off x="3879376" y="296425"/>
            <a:ext cx="451930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6000" dirty="0" smtClean="0">
                <a:latin typeface="Arial Rounded MT Bold" pitchFamily="34" charset="0"/>
                <a:cs typeface="Arial" pitchFamily="34" charset="0"/>
              </a:rPr>
              <a:t>Outlines</a:t>
            </a:r>
            <a:endParaRPr lang="ko-KR" altLang="en-US" sz="6000" dirty="0">
              <a:latin typeface="Arial Rounded MT Bold" pitchFamily="34" charset="0"/>
              <a:cs typeface="Arial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3017FB75-26BA-4171-83BA-2C690240D132}"/>
              </a:ext>
            </a:extLst>
          </p:cNvPr>
          <p:cNvGrpSpPr/>
          <p:nvPr/>
        </p:nvGrpSpPr>
        <p:grpSpPr>
          <a:xfrm>
            <a:off x="3622601" y="1728240"/>
            <a:ext cx="3999734" cy="1188135"/>
            <a:chOff x="5616952" y="2519949"/>
            <a:chExt cx="5332978" cy="118813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5DC5ED36-8D40-4B78-B6BC-F03C74264789}"/>
                </a:ext>
              </a:extLst>
            </p:cNvPr>
            <p:cNvSpPr txBox="1"/>
            <p:nvPr/>
          </p:nvSpPr>
          <p:spPr>
            <a:xfrm>
              <a:off x="6442239" y="2630866"/>
              <a:ext cx="4507691" cy="1077218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200" dirty="0" smtClean="0">
                  <a:latin typeface="Arial Rounded MT Bold" pitchFamily="34" charset="0"/>
                  <a:cs typeface="Arial" pitchFamily="34" charset="0"/>
                </a:rPr>
                <a:t>Principle of Chemotherapy</a:t>
              </a:r>
              <a:endParaRPr lang="ko-KR" altLang="en-US" sz="3200" dirty="0">
                <a:latin typeface="Arial Rounded MT Bold" pitchFamily="34" charset="0"/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66E7021E-F2A3-48E7-8ECE-C457F15E7944}"/>
                </a:ext>
              </a:extLst>
            </p:cNvPr>
            <p:cNvSpPr txBox="1"/>
            <p:nvPr/>
          </p:nvSpPr>
          <p:spPr>
            <a:xfrm>
              <a:off x="5616952" y="2519949"/>
              <a:ext cx="958096" cy="584775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200" b="1" dirty="0">
                  <a:latin typeface="Arial Rounded MT Bold" pitchFamily="34" charset="0"/>
                  <a:cs typeface="Arial" pitchFamily="34" charset="0"/>
                </a:rPr>
                <a:t>01</a:t>
              </a:r>
              <a:endParaRPr lang="ko-KR" altLang="en-US" sz="3200" b="1" dirty="0">
                <a:latin typeface="Arial Rounded MT Bold" pitchFamily="34" charset="0"/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9A7DB320-28D6-47BE-999C-80FCDBF642E3}"/>
              </a:ext>
            </a:extLst>
          </p:cNvPr>
          <p:cNvGrpSpPr/>
          <p:nvPr/>
        </p:nvGrpSpPr>
        <p:grpSpPr>
          <a:xfrm>
            <a:off x="3962435" y="3107225"/>
            <a:ext cx="4094240" cy="1200328"/>
            <a:chOff x="5490944" y="2507756"/>
            <a:chExt cx="5458986" cy="120032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42DD5AC9-180A-444A-A011-CE85A5231801}"/>
                </a:ext>
              </a:extLst>
            </p:cNvPr>
            <p:cNvSpPr txBox="1"/>
            <p:nvPr/>
          </p:nvSpPr>
          <p:spPr>
            <a:xfrm>
              <a:off x="6442239" y="2630866"/>
              <a:ext cx="4507691" cy="1077218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200" dirty="0" smtClean="0">
                  <a:latin typeface="Arial Rounded MT Bold" pitchFamily="34" charset="0"/>
                  <a:cs typeface="Arial" pitchFamily="34" charset="0"/>
                </a:rPr>
                <a:t>Chemotherapy classifications</a:t>
              </a:r>
              <a:endParaRPr lang="ko-KR" altLang="en-US" sz="3200" dirty="0">
                <a:latin typeface="Arial Rounded MT Bold" pitchFamily="34" charset="0"/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5109A621-6ACF-4774-B967-865A20E7C217}"/>
                </a:ext>
              </a:extLst>
            </p:cNvPr>
            <p:cNvSpPr txBox="1"/>
            <p:nvPr/>
          </p:nvSpPr>
          <p:spPr>
            <a:xfrm>
              <a:off x="5490944" y="2507756"/>
              <a:ext cx="958096" cy="584775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200" b="1" dirty="0">
                  <a:latin typeface="Arial Rounded MT Bold" pitchFamily="34" charset="0"/>
                  <a:cs typeface="Arial" pitchFamily="34" charset="0"/>
                </a:rPr>
                <a:t>02</a:t>
              </a:r>
              <a:endParaRPr lang="ko-KR" altLang="en-US" sz="3200" b="1" dirty="0">
                <a:latin typeface="Arial Rounded MT Bold" pitchFamily="34" charset="0"/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C777972C-A022-4E99-95F1-0B31C475F014}"/>
              </a:ext>
            </a:extLst>
          </p:cNvPr>
          <p:cNvGrpSpPr/>
          <p:nvPr/>
        </p:nvGrpSpPr>
        <p:grpSpPr>
          <a:xfrm>
            <a:off x="4330970" y="4448325"/>
            <a:ext cx="3999734" cy="1188135"/>
            <a:chOff x="5616952" y="2519949"/>
            <a:chExt cx="5332978" cy="118813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B31968B4-E39B-4C44-B4B0-072E0D5F16BC}"/>
                </a:ext>
              </a:extLst>
            </p:cNvPr>
            <p:cNvSpPr txBox="1"/>
            <p:nvPr/>
          </p:nvSpPr>
          <p:spPr>
            <a:xfrm>
              <a:off x="6442239" y="2630866"/>
              <a:ext cx="4507691" cy="1077218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200" dirty="0" smtClean="0">
                  <a:latin typeface="Arial Rounded MT Bold" pitchFamily="34" charset="0"/>
                  <a:cs typeface="Arial" pitchFamily="34" charset="0"/>
                </a:rPr>
                <a:t>Toxicities &amp; Management</a:t>
              </a:r>
              <a:endParaRPr lang="ko-KR" altLang="en-US" sz="3200" dirty="0">
                <a:latin typeface="Arial Rounded MT Bold" pitchFamily="34" charset="0"/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7D1669EA-03DC-4A32-8956-A8D663EBD2C9}"/>
                </a:ext>
              </a:extLst>
            </p:cNvPr>
            <p:cNvSpPr txBox="1"/>
            <p:nvPr/>
          </p:nvSpPr>
          <p:spPr>
            <a:xfrm>
              <a:off x="5616952" y="2519949"/>
              <a:ext cx="958096" cy="584775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200" b="1" dirty="0">
                  <a:latin typeface="Arial Rounded MT Bold" pitchFamily="34" charset="0"/>
                  <a:cs typeface="Arial" pitchFamily="34" charset="0"/>
                </a:rPr>
                <a:t>03</a:t>
              </a:r>
              <a:endParaRPr lang="ko-KR" altLang="en-US" sz="3200" b="1" dirty="0">
                <a:latin typeface="Arial Rounded MT Bold" pitchFamily="34" charset="0"/>
                <a:cs typeface="Arial" pitchFamily="34" charset="0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E65C77D5-2587-46D8-A268-CA228B4A098C}"/>
              </a:ext>
            </a:extLst>
          </p:cNvPr>
          <p:cNvSpPr/>
          <p:nvPr/>
        </p:nvSpPr>
        <p:spPr>
          <a:xfrm rot="16200000">
            <a:off x="106539" y="1588348"/>
            <a:ext cx="3291840" cy="9176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xmlns="" id="{4CD9DB49-0254-44A0-BE69-F368A157C8BA}"/>
              </a:ext>
            </a:extLst>
          </p:cNvPr>
          <p:cNvGrpSpPr/>
          <p:nvPr/>
        </p:nvGrpSpPr>
        <p:grpSpPr>
          <a:xfrm>
            <a:off x="1601125" y="3181305"/>
            <a:ext cx="282095" cy="376126"/>
            <a:chOff x="1733181" y="3181305"/>
            <a:chExt cx="376126" cy="376126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2533CAEC-985A-4B21-955A-E622106FA4B4}"/>
                </a:ext>
              </a:extLst>
            </p:cNvPr>
            <p:cNvSpPr/>
            <p:nvPr/>
          </p:nvSpPr>
          <p:spPr>
            <a:xfrm rot="16200000">
              <a:off x="1733181" y="3181305"/>
              <a:ext cx="376126" cy="37612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BCC6A506-154C-470E-A60B-988C7FC2B1BA}"/>
                </a:ext>
              </a:extLst>
            </p:cNvPr>
            <p:cNvSpPr/>
            <p:nvPr/>
          </p:nvSpPr>
          <p:spPr>
            <a:xfrm rot="16200000">
              <a:off x="1770777" y="3218901"/>
              <a:ext cx="300935" cy="300935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2CDE85E2-17CB-4EE3-9E0F-D4D1CFA65AD6}"/>
                </a:ext>
              </a:extLst>
            </p:cNvPr>
            <p:cNvSpPr>
              <a:spLocks noChangeAspect="1"/>
            </p:cNvSpPr>
            <p:nvPr/>
          </p:nvSpPr>
          <p:spPr>
            <a:xfrm rot="16200000" flipH="1">
              <a:off x="1904378" y="3352502"/>
              <a:ext cx="33732" cy="3373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3230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C2F35897-6A35-4D3E-86BF-1DFFD95AF155}"/>
              </a:ext>
            </a:extLst>
          </p:cNvPr>
          <p:cNvGrpSpPr/>
          <p:nvPr/>
        </p:nvGrpSpPr>
        <p:grpSpPr>
          <a:xfrm rot="17784187" flipH="1">
            <a:off x="2332881" y="3082860"/>
            <a:ext cx="2096405" cy="1489985"/>
            <a:chOff x="-116760" y="950876"/>
            <a:chExt cx="6261875" cy="5934029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xmlns="" id="{8F48C0C4-8541-49C9-8D51-83BD795767E6}"/>
                </a:ext>
              </a:extLst>
            </p:cNvPr>
            <p:cNvGrpSpPr/>
            <p:nvPr/>
          </p:nvGrpSpPr>
          <p:grpSpPr>
            <a:xfrm rot="532827">
              <a:off x="-116760" y="3488410"/>
              <a:ext cx="3619070" cy="3396495"/>
              <a:chOff x="509678" y="1797347"/>
              <a:chExt cx="2339381" cy="2195507"/>
            </a:xfrm>
          </p:grpSpPr>
          <p:sp>
            <p:nvSpPr>
              <p:cNvPr id="30" name="Rounded Rectangle 41">
                <a:extLst>
                  <a:ext uri="{FF2B5EF4-FFF2-40B4-BE49-F238E27FC236}">
                    <a16:creationId xmlns:a16="http://schemas.microsoft.com/office/drawing/2014/main" xmlns="" id="{EA058A82-0B26-41BD-A873-CA7A0D12A0F5}"/>
                  </a:ext>
                </a:extLst>
              </p:cNvPr>
              <p:cNvSpPr/>
              <p:nvPr/>
            </p:nvSpPr>
            <p:spPr>
              <a:xfrm rot="18063644">
                <a:off x="1724663" y="2419627"/>
                <a:ext cx="73094" cy="82300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1" name="Rounded Rectangle 62">
                <a:extLst>
                  <a:ext uri="{FF2B5EF4-FFF2-40B4-BE49-F238E27FC236}">
                    <a16:creationId xmlns:a16="http://schemas.microsoft.com/office/drawing/2014/main" xmlns="" id="{5CCA823E-B4BE-4AE8-A11C-4126690B1DAF}"/>
                  </a:ext>
                </a:extLst>
              </p:cNvPr>
              <p:cNvSpPr/>
              <p:nvPr/>
            </p:nvSpPr>
            <p:spPr>
              <a:xfrm rot="18060000">
                <a:off x="1820802" y="2253850"/>
                <a:ext cx="73094" cy="73545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2" name="Rounded Rectangle 63">
                <a:extLst>
                  <a:ext uri="{FF2B5EF4-FFF2-40B4-BE49-F238E27FC236}">
                    <a16:creationId xmlns:a16="http://schemas.microsoft.com/office/drawing/2014/main" xmlns="" id="{606E46EE-02B9-4003-8145-D9C69B37F2C8}"/>
                  </a:ext>
                </a:extLst>
              </p:cNvPr>
              <p:cNvSpPr/>
              <p:nvPr/>
            </p:nvSpPr>
            <p:spPr>
              <a:xfrm rot="18063644">
                <a:off x="1939567" y="2260617"/>
                <a:ext cx="73094" cy="40274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3" name="Rounded Rectangle 64">
                <a:extLst>
                  <a:ext uri="{FF2B5EF4-FFF2-40B4-BE49-F238E27FC236}">
                    <a16:creationId xmlns:a16="http://schemas.microsoft.com/office/drawing/2014/main" xmlns="" id="{C173C5C8-1624-4C1A-BDF5-B4DE0609105D}"/>
                  </a:ext>
                </a:extLst>
              </p:cNvPr>
              <p:cNvSpPr/>
              <p:nvPr/>
            </p:nvSpPr>
            <p:spPr>
              <a:xfrm rot="18063644">
                <a:off x="1574952" y="2602544"/>
                <a:ext cx="73094" cy="80549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4" name="Rounded Rectangle 65">
                <a:extLst>
                  <a:ext uri="{FF2B5EF4-FFF2-40B4-BE49-F238E27FC236}">
                    <a16:creationId xmlns:a16="http://schemas.microsoft.com/office/drawing/2014/main" xmlns="" id="{1D1E7564-9F07-4D22-BB6D-CD09C1915FE5}"/>
                  </a:ext>
                </a:extLst>
              </p:cNvPr>
              <p:cNvSpPr/>
              <p:nvPr/>
            </p:nvSpPr>
            <p:spPr>
              <a:xfrm rot="18063644">
                <a:off x="1516856" y="2958046"/>
                <a:ext cx="73094" cy="50141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5" name="Rounded Rectangle 66">
                <a:extLst>
                  <a:ext uri="{FF2B5EF4-FFF2-40B4-BE49-F238E27FC236}">
                    <a16:creationId xmlns:a16="http://schemas.microsoft.com/office/drawing/2014/main" xmlns="" id="{EB3A9F6B-9CE2-47FE-9A9F-97A9D1232510}"/>
                  </a:ext>
                </a:extLst>
              </p:cNvPr>
              <p:cNvSpPr/>
              <p:nvPr/>
            </p:nvSpPr>
            <p:spPr>
              <a:xfrm rot="18063644">
                <a:off x="1091076" y="3196078"/>
                <a:ext cx="73094" cy="73540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6" name="Rounded Rectangle 67">
                <a:extLst>
                  <a:ext uri="{FF2B5EF4-FFF2-40B4-BE49-F238E27FC236}">
                    <a16:creationId xmlns:a16="http://schemas.microsoft.com/office/drawing/2014/main" xmlns="" id="{0ACBE37F-05DD-46DE-B1AF-91C89D06414E}"/>
                  </a:ext>
                </a:extLst>
              </p:cNvPr>
              <p:cNvSpPr/>
              <p:nvPr/>
            </p:nvSpPr>
            <p:spPr>
              <a:xfrm rot="18063644">
                <a:off x="1223216" y="3180593"/>
                <a:ext cx="73094" cy="50141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7" name="Rounded Rectangle 68">
                <a:extLst>
                  <a:ext uri="{FF2B5EF4-FFF2-40B4-BE49-F238E27FC236}">
                    <a16:creationId xmlns:a16="http://schemas.microsoft.com/office/drawing/2014/main" xmlns="" id="{05710CEC-D4CE-4166-AAB0-1023C4EC58C6}"/>
                  </a:ext>
                </a:extLst>
              </p:cNvPr>
              <p:cNvSpPr/>
              <p:nvPr/>
            </p:nvSpPr>
            <p:spPr>
              <a:xfrm rot="18063644">
                <a:off x="2339839" y="1665982"/>
                <a:ext cx="49373" cy="735455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8" name="Rounded Rectangle 69">
                <a:extLst>
                  <a:ext uri="{FF2B5EF4-FFF2-40B4-BE49-F238E27FC236}">
                    <a16:creationId xmlns:a16="http://schemas.microsoft.com/office/drawing/2014/main" xmlns="" id="{C8F18327-C049-4AA5-9FE7-74C3D933206A}"/>
                  </a:ext>
                </a:extLst>
              </p:cNvPr>
              <p:cNvSpPr/>
              <p:nvPr/>
            </p:nvSpPr>
            <p:spPr>
              <a:xfrm rot="18063644">
                <a:off x="2213789" y="1953823"/>
                <a:ext cx="73094" cy="50141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9" name="Oval 39">
                <a:extLst>
                  <a:ext uri="{FF2B5EF4-FFF2-40B4-BE49-F238E27FC236}">
                    <a16:creationId xmlns:a16="http://schemas.microsoft.com/office/drawing/2014/main" xmlns="" id="{94F002F3-B0C8-4C5A-9EF4-46BCC7F0E815}"/>
                  </a:ext>
                </a:extLst>
              </p:cNvPr>
              <p:cNvSpPr/>
              <p:nvPr/>
            </p:nvSpPr>
            <p:spPr>
              <a:xfrm rot="15291151" flipH="1">
                <a:off x="640729" y="1666296"/>
                <a:ext cx="1650865" cy="1912967"/>
              </a:xfrm>
              <a:custGeom>
                <a:avLst/>
                <a:gdLst/>
                <a:ahLst/>
                <a:cxnLst/>
                <a:rect l="l" t="t" r="r" b="b"/>
                <a:pathLst>
                  <a:path w="1777921" h="2274057">
                    <a:moveTo>
                      <a:pt x="1535931" y="0"/>
                    </a:moveTo>
                    <a:cubicBezTo>
                      <a:pt x="1583748" y="0"/>
                      <a:pt x="1622512" y="36012"/>
                      <a:pt x="1622512" y="80435"/>
                    </a:cubicBezTo>
                    <a:cubicBezTo>
                      <a:pt x="1622512" y="91693"/>
                      <a:pt x="1620023" y="102411"/>
                      <a:pt x="1615448" y="112103"/>
                    </a:cubicBezTo>
                    <a:lnTo>
                      <a:pt x="1616074" y="113399"/>
                    </a:lnTo>
                    <a:lnTo>
                      <a:pt x="1584270" y="165850"/>
                    </a:lnTo>
                    <a:lnTo>
                      <a:pt x="1565188" y="222968"/>
                    </a:lnTo>
                    <a:cubicBezTo>
                      <a:pt x="1559887" y="244082"/>
                      <a:pt x="1554587" y="265418"/>
                      <a:pt x="1549286" y="286532"/>
                    </a:cubicBezTo>
                    <a:cubicBezTo>
                      <a:pt x="1548756" y="309868"/>
                      <a:pt x="1548226" y="332982"/>
                      <a:pt x="1547696" y="356318"/>
                    </a:cubicBezTo>
                    <a:cubicBezTo>
                      <a:pt x="1548226" y="378988"/>
                      <a:pt x="1548756" y="401880"/>
                      <a:pt x="1549286" y="424549"/>
                    </a:cubicBezTo>
                    <a:cubicBezTo>
                      <a:pt x="1552466" y="447885"/>
                      <a:pt x="1555647" y="470999"/>
                      <a:pt x="1558827" y="494336"/>
                    </a:cubicBezTo>
                    <a:lnTo>
                      <a:pt x="1573139" y="561011"/>
                    </a:lnTo>
                    <a:lnTo>
                      <a:pt x="1587451" y="627686"/>
                    </a:lnTo>
                    <a:cubicBezTo>
                      <a:pt x="1593281" y="646799"/>
                      <a:pt x="1599112" y="665691"/>
                      <a:pt x="1604943" y="684804"/>
                    </a:cubicBezTo>
                    <a:cubicBezTo>
                      <a:pt x="1610774" y="702362"/>
                      <a:pt x="1616428" y="719697"/>
                      <a:pt x="1622258" y="737255"/>
                    </a:cubicBezTo>
                    <a:cubicBezTo>
                      <a:pt x="1627029" y="751479"/>
                      <a:pt x="1631800" y="765925"/>
                      <a:pt x="1636570" y="780149"/>
                    </a:cubicBezTo>
                    <a:cubicBezTo>
                      <a:pt x="1641341" y="791706"/>
                      <a:pt x="1646111" y="803486"/>
                      <a:pt x="1650882" y="815043"/>
                    </a:cubicBezTo>
                    <a:lnTo>
                      <a:pt x="1660423" y="835712"/>
                    </a:lnTo>
                    <a:lnTo>
                      <a:pt x="1662013" y="840379"/>
                    </a:lnTo>
                    <a:lnTo>
                      <a:pt x="1708129" y="949948"/>
                    </a:lnTo>
                    <a:cubicBezTo>
                      <a:pt x="1719791" y="983730"/>
                      <a:pt x="1731275" y="1017735"/>
                      <a:pt x="1742937" y="1051517"/>
                    </a:cubicBezTo>
                    <a:lnTo>
                      <a:pt x="1766790" y="1146862"/>
                    </a:lnTo>
                    <a:cubicBezTo>
                      <a:pt x="1769440" y="1176421"/>
                      <a:pt x="1772090" y="1206203"/>
                      <a:pt x="1774741" y="1235762"/>
                    </a:cubicBezTo>
                    <a:cubicBezTo>
                      <a:pt x="1775801" y="1263765"/>
                      <a:pt x="1776861" y="1291991"/>
                      <a:pt x="1777921" y="1319995"/>
                    </a:cubicBezTo>
                    <a:cubicBezTo>
                      <a:pt x="1775801" y="1344887"/>
                      <a:pt x="1773681" y="1369556"/>
                      <a:pt x="1771560" y="1394448"/>
                    </a:cubicBezTo>
                    <a:cubicBezTo>
                      <a:pt x="1767850" y="1418896"/>
                      <a:pt x="1764139" y="1443121"/>
                      <a:pt x="1760429" y="1467569"/>
                    </a:cubicBezTo>
                    <a:cubicBezTo>
                      <a:pt x="1754598" y="1488682"/>
                      <a:pt x="1748768" y="1510018"/>
                      <a:pt x="1742937" y="1531132"/>
                    </a:cubicBezTo>
                    <a:cubicBezTo>
                      <a:pt x="1737106" y="1549135"/>
                      <a:pt x="1731452" y="1566915"/>
                      <a:pt x="1725621" y="1584917"/>
                    </a:cubicBezTo>
                    <a:lnTo>
                      <a:pt x="1706539" y="1631145"/>
                    </a:lnTo>
                    <a:lnTo>
                      <a:pt x="1685866" y="1672261"/>
                    </a:lnTo>
                    <a:lnTo>
                      <a:pt x="1665194" y="1704043"/>
                    </a:lnTo>
                    <a:cubicBezTo>
                      <a:pt x="1660423" y="1711377"/>
                      <a:pt x="1655653" y="1718934"/>
                      <a:pt x="1650882" y="1726268"/>
                    </a:cubicBezTo>
                    <a:lnTo>
                      <a:pt x="1639751" y="1738936"/>
                    </a:lnTo>
                    <a:cubicBezTo>
                      <a:pt x="1638690" y="1740492"/>
                      <a:pt x="1637630" y="1742270"/>
                      <a:pt x="1636570" y="1743826"/>
                    </a:cubicBezTo>
                    <a:lnTo>
                      <a:pt x="1576319" y="1810501"/>
                    </a:lnTo>
                    <a:lnTo>
                      <a:pt x="1509708" y="1866063"/>
                    </a:lnTo>
                    <a:lnTo>
                      <a:pt x="1431788" y="1912069"/>
                    </a:lnTo>
                    <a:lnTo>
                      <a:pt x="1354045" y="1946962"/>
                    </a:lnTo>
                    <a:lnTo>
                      <a:pt x="1273121" y="1978744"/>
                    </a:lnTo>
                    <a:lnTo>
                      <a:pt x="1192198" y="1997857"/>
                    </a:lnTo>
                    <a:lnTo>
                      <a:pt x="1114278" y="2015193"/>
                    </a:lnTo>
                    <a:lnTo>
                      <a:pt x="1041306" y="2026305"/>
                    </a:lnTo>
                    <a:lnTo>
                      <a:pt x="976284" y="2035862"/>
                    </a:lnTo>
                    <a:lnTo>
                      <a:pt x="920627" y="2038974"/>
                    </a:lnTo>
                    <a:lnTo>
                      <a:pt x="881049" y="2042307"/>
                    </a:lnTo>
                    <a:lnTo>
                      <a:pt x="850835" y="2042307"/>
                    </a:lnTo>
                    <a:lnTo>
                      <a:pt x="842884" y="2042307"/>
                    </a:lnTo>
                    <a:lnTo>
                      <a:pt x="726976" y="2035862"/>
                    </a:lnTo>
                    <a:lnTo>
                      <a:pt x="626970" y="2038974"/>
                    </a:lnTo>
                    <a:lnTo>
                      <a:pt x="536506" y="2050086"/>
                    </a:lnTo>
                    <a:lnTo>
                      <a:pt x="455582" y="2064532"/>
                    </a:lnTo>
                    <a:lnTo>
                      <a:pt x="390384" y="2081868"/>
                    </a:lnTo>
                    <a:lnTo>
                      <a:pt x="331723" y="2105649"/>
                    </a:lnTo>
                    <a:lnTo>
                      <a:pt x="282427" y="2127874"/>
                    </a:lnTo>
                    <a:lnTo>
                      <a:pt x="246029" y="2151654"/>
                    </a:lnTo>
                    <a:lnTo>
                      <a:pt x="214225" y="2173879"/>
                    </a:lnTo>
                    <a:lnTo>
                      <a:pt x="187192" y="2197882"/>
                    </a:lnTo>
                    <a:cubicBezTo>
                      <a:pt x="181361" y="2204105"/>
                      <a:pt x="175530" y="2210551"/>
                      <a:pt x="169700" y="2216774"/>
                    </a:cubicBezTo>
                    <a:cubicBezTo>
                      <a:pt x="165989" y="2222108"/>
                      <a:pt x="162455" y="2227442"/>
                      <a:pt x="158745" y="2232776"/>
                    </a:cubicBezTo>
                    <a:cubicBezTo>
                      <a:pt x="156625" y="2235443"/>
                      <a:pt x="154504" y="2237887"/>
                      <a:pt x="152384" y="2240554"/>
                    </a:cubicBezTo>
                    <a:cubicBezTo>
                      <a:pt x="139802" y="2247207"/>
                      <a:pt x="108649" y="2281215"/>
                      <a:pt x="83252" y="2272697"/>
                    </a:cubicBezTo>
                    <a:cubicBezTo>
                      <a:pt x="57855" y="2264179"/>
                      <a:pt x="0" y="2235424"/>
                      <a:pt x="0" y="2189445"/>
                    </a:cubicBezTo>
                    <a:cubicBezTo>
                      <a:pt x="0" y="2174502"/>
                      <a:pt x="3937" y="2160478"/>
                      <a:pt x="11964" y="2148998"/>
                    </a:cubicBezTo>
                    <a:cubicBezTo>
                      <a:pt x="22019" y="2131068"/>
                      <a:pt x="42226" y="2101798"/>
                      <a:pt x="60329" y="2081868"/>
                    </a:cubicBezTo>
                    <a:lnTo>
                      <a:pt x="120580" y="2029417"/>
                    </a:lnTo>
                    <a:lnTo>
                      <a:pt x="190372" y="1986745"/>
                    </a:lnTo>
                    <a:lnTo>
                      <a:pt x="263521" y="1951629"/>
                    </a:lnTo>
                    <a:lnTo>
                      <a:pt x="338084" y="1923181"/>
                    </a:lnTo>
                    <a:lnTo>
                      <a:pt x="412647" y="1902512"/>
                    </a:lnTo>
                    <a:lnTo>
                      <a:pt x="487209" y="1888288"/>
                    </a:lnTo>
                    <a:lnTo>
                      <a:pt x="560359" y="1877176"/>
                    </a:lnTo>
                    <a:lnTo>
                      <a:pt x="626970" y="1870730"/>
                    </a:lnTo>
                    <a:lnTo>
                      <a:pt x="684218" y="1867619"/>
                    </a:lnTo>
                    <a:lnTo>
                      <a:pt x="733337" y="1867619"/>
                    </a:lnTo>
                    <a:lnTo>
                      <a:pt x="771502" y="1867619"/>
                    </a:lnTo>
                    <a:lnTo>
                      <a:pt x="796768" y="1870730"/>
                    </a:lnTo>
                    <a:lnTo>
                      <a:pt x="804719" y="1870730"/>
                    </a:lnTo>
                    <a:lnTo>
                      <a:pt x="917447" y="1873842"/>
                    </a:lnTo>
                    <a:lnTo>
                      <a:pt x="1022223" y="1867619"/>
                    </a:lnTo>
                    <a:lnTo>
                      <a:pt x="1114278" y="1853395"/>
                    </a:lnTo>
                    <a:lnTo>
                      <a:pt x="1195378" y="1834281"/>
                    </a:lnTo>
                    <a:lnTo>
                      <a:pt x="1263580" y="1807167"/>
                    </a:lnTo>
                    <a:lnTo>
                      <a:pt x="1325421" y="1781830"/>
                    </a:lnTo>
                    <a:lnTo>
                      <a:pt x="1376308" y="1753382"/>
                    </a:lnTo>
                    <a:lnTo>
                      <a:pt x="1420656" y="1724712"/>
                    </a:lnTo>
                    <a:lnTo>
                      <a:pt x="1452460" y="1694486"/>
                    </a:lnTo>
                    <a:lnTo>
                      <a:pt x="1477904" y="1672261"/>
                    </a:lnTo>
                    <a:lnTo>
                      <a:pt x="1495396" y="1651592"/>
                    </a:lnTo>
                    <a:cubicBezTo>
                      <a:pt x="1499106" y="1647814"/>
                      <a:pt x="1502817" y="1644258"/>
                      <a:pt x="1506527" y="1640479"/>
                    </a:cubicBezTo>
                    <a:cubicBezTo>
                      <a:pt x="1507587" y="1639368"/>
                      <a:pt x="1508647" y="1638479"/>
                      <a:pt x="1509708" y="1637368"/>
                    </a:cubicBezTo>
                    <a:lnTo>
                      <a:pt x="1549286" y="1567581"/>
                    </a:lnTo>
                    <a:lnTo>
                      <a:pt x="1579500" y="1496017"/>
                    </a:lnTo>
                    <a:cubicBezTo>
                      <a:pt x="1585330" y="1471125"/>
                      <a:pt x="1591161" y="1446455"/>
                      <a:pt x="1596992" y="1421563"/>
                    </a:cubicBezTo>
                    <a:cubicBezTo>
                      <a:pt x="1599642" y="1396226"/>
                      <a:pt x="1602292" y="1370668"/>
                      <a:pt x="1604943" y="1345331"/>
                    </a:cubicBezTo>
                    <a:lnTo>
                      <a:pt x="1604943" y="1270655"/>
                    </a:lnTo>
                    <a:lnTo>
                      <a:pt x="1596992" y="1199313"/>
                    </a:lnTo>
                    <a:cubicBezTo>
                      <a:pt x="1592751" y="1174865"/>
                      <a:pt x="1588511" y="1150640"/>
                      <a:pt x="1584270" y="1126193"/>
                    </a:cubicBezTo>
                    <a:cubicBezTo>
                      <a:pt x="1579500" y="1105079"/>
                      <a:pt x="1574729" y="1083743"/>
                      <a:pt x="1569958" y="1062629"/>
                    </a:cubicBezTo>
                    <a:cubicBezTo>
                      <a:pt x="1564128" y="1042627"/>
                      <a:pt x="1558297" y="1022402"/>
                      <a:pt x="1552466" y="1002399"/>
                    </a:cubicBezTo>
                    <a:lnTo>
                      <a:pt x="1533384" y="949948"/>
                    </a:lnTo>
                    <a:cubicBezTo>
                      <a:pt x="1528083" y="935724"/>
                      <a:pt x="1522959" y="921278"/>
                      <a:pt x="1517659" y="907054"/>
                    </a:cubicBezTo>
                    <a:cubicBezTo>
                      <a:pt x="1512888" y="896608"/>
                      <a:pt x="1508117" y="885940"/>
                      <a:pt x="1503347" y="875495"/>
                    </a:cubicBezTo>
                    <a:lnTo>
                      <a:pt x="1495396" y="854825"/>
                    </a:lnTo>
                    <a:cubicBezTo>
                      <a:pt x="1493276" y="853270"/>
                      <a:pt x="1491155" y="851492"/>
                      <a:pt x="1489035" y="849936"/>
                    </a:cubicBezTo>
                    <a:lnTo>
                      <a:pt x="1446100" y="734144"/>
                    </a:lnTo>
                    <a:lnTo>
                      <a:pt x="1414296" y="629242"/>
                    </a:lnTo>
                    <a:cubicBezTo>
                      <a:pt x="1407405" y="597015"/>
                      <a:pt x="1400691" y="564789"/>
                      <a:pt x="1393800" y="532563"/>
                    </a:cubicBezTo>
                    <a:lnTo>
                      <a:pt x="1382668" y="445218"/>
                    </a:lnTo>
                    <a:cubicBezTo>
                      <a:pt x="1381608" y="418326"/>
                      <a:pt x="1380548" y="391212"/>
                      <a:pt x="1379488" y="364319"/>
                    </a:cubicBezTo>
                    <a:cubicBezTo>
                      <a:pt x="1380548" y="340539"/>
                      <a:pt x="1381608" y="316536"/>
                      <a:pt x="1382668" y="292755"/>
                    </a:cubicBezTo>
                    <a:cubicBezTo>
                      <a:pt x="1385319" y="271641"/>
                      <a:pt x="1387969" y="250305"/>
                      <a:pt x="1390619" y="229191"/>
                    </a:cubicBezTo>
                    <a:cubicBezTo>
                      <a:pt x="1394860" y="210745"/>
                      <a:pt x="1399100" y="192076"/>
                      <a:pt x="1403341" y="173629"/>
                    </a:cubicBezTo>
                    <a:cubicBezTo>
                      <a:pt x="1408112" y="158294"/>
                      <a:pt x="1412705" y="142958"/>
                      <a:pt x="1417476" y="127623"/>
                    </a:cubicBezTo>
                    <a:lnTo>
                      <a:pt x="1434968" y="89618"/>
                    </a:lnTo>
                    <a:lnTo>
                      <a:pt x="1449280" y="60948"/>
                    </a:lnTo>
                    <a:lnTo>
                      <a:pt x="1456101" y="49373"/>
                    </a:lnTo>
                    <a:cubicBezTo>
                      <a:pt x="1456198" y="49028"/>
                      <a:pt x="1456346" y="48707"/>
                      <a:pt x="1456642" y="48454"/>
                    </a:cubicBezTo>
                    <a:cubicBezTo>
                      <a:pt x="1457894" y="46305"/>
                      <a:pt x="1459153" y="44168"/>
                      <a:pt x="1460411" y="42057"/>
                    </a:cubicBezTo>
                    <a:lnTo>
                      <a:pt x="1469953" y="26055"/>
                    </a:lnTo>
                    <a:cubicBezTo>
                      <a:pt x="1470483" y="25610"/>
                      <a:pt x="1471013" y="24944"/>
                      <a:pt x="1471543" y="24499"/>
                    </a:cubicBezTo>
                    <a:lnTo>
                      <a:pt x="1474027" y="24499"/>
                    </a:lnTo>
                    <a:cubicBezTo>
                      <a:pt x="1489607" y="9327"/>
                      <a:pt x="1511597" y="0"/>
                      <a:pt x="15359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xmlns="" id="{1F89BB37-AC18-43EB-AF7C-CB7F2EC2D3D7}"/>
                  </a:ext>
                </a:extLst>
              </p:cNvPr>
              <p:cNvSpPr/>
              <p:nvPr/>
            </p:nvSpPr>
            <p:spPr>
              <a:xfrm flipH="1" flipV="1">
                <a:off x="1198193" y="2079887"/>
                <a:ext cx="1650866" cy="1912967"/>
              </a:xfrm>
              <a:custGeom>
                <a:avLst/>
                <a:gdLst/>
                <a:ahLst/>
                <a:cxnLst/>
                <a:rect l="l" t="t" r="r" b="b"/>
                <a:pathLst>
                  <a:path w="3393967" h="3932814">
                    <a:moveTo>
                      <a:pt x="1745685" y="3527152"/>
                    </a:moveTo>
                    <a:lnTo>
                      <a:pt x="1657171" y="3238316"/>
                    </a:lnTo>
                    <a:lnTo>
                      <a:pt x="1751363" y="3240672"/>
                    </a:lnTo>
                    <a:lnTo>
                      <a:pt x="1951375" y="3229909"/>
                    </a:lnTo>
                    <a:lnTo>
                      <a:pt x="2127104" y="3205310"/>
                    </a:lnTo>
                    <a:lnTo>
                      <a:pt x="2281920" y="3172254"/>
                    </a:lnTo>
                    <a:lnTo>
                      <a:pt x="2412114" y="3125362"/>
                    </a:lnTo>
                    <a:lnTo>
                      <a:pt x="2530166" y="3081544"/>
                    </a:lnTo>
                    <a:lnTo>
                      <a:pt x="2627307" y="3032345"/>
                    </a:lnTo>
                    <a:lnTo>
                      <a:pt x="2711965" y="2982762"/>
                    </a:lnTo>
                    <a:lnTo>
                      <a:pt x="2772677" y="2930489"/>
                    </a:lnTo>
                    <a:lnTo>
                      <a:pt x="2821249" y="2892052"/>
                    </a:lnTo>
                    <a:lnTo>
                      <a:pt x="2854640" y="2856307"/>
                    </a:lnTo>
                    <a:cubicBezTo>
                      <a:pt x="2861722" y="2849773"/>
                      <a:pt x="2868807" y="2843623"/>
                      <a:pt x="2875889" y="2837088"/>
                    </a:cubicBezTo>
                    <a:cubicBezTo>
                      <a:pt x="2877912" y="2835166"/>
                      <a:pt x="2879936" y="2833629"/>
                      <a:pt x="2881961" y="2831707"/>
                    </a:cubicBezTo>
                    <a:lnTo>
                      <a:pt x="2957514" y="2711016"/>
                    </a:lnTo>
                    <a:lnTo>
                      <a:pt x="3015191" y="2587251"/>
                    </a:lnTo>
                    <a:cubicBezTo>
                      <a:pt x="3026320" y="2544202"/>
                      <a:pt x="3037451" y="2501537"/>
                      <a:pt x="3048582" y="2458489"/>
                    </a:cubicBezTo>
                    <a:cubicBezTo>
                      <a:pt x="3053641" y="2414670"/>
                      <a:pt x="3058700" y="2370469"/>
                      <a:pt x="3063760" y="2326651"/>
                    </a:cubicBezTo>
                    <a:lnTo>
                      <a:pt x="3063760" y="2197504"/>
                    </a:lnTo>
                    <a:lnTo>
                      <a:pt x="3048582" y="2074124"/>
                    </a:lnTo>
                    <a:cubicBezTo>
                      <a:pt x="3040486" y="2031843"/>
                      <a:pt x="3032392" y="1989947"/>
                      <a:pt x="3024296" y="1947668"/>
                    </a:cubicBezTo>
                    <a:cubicBezTo>
                      <a:pt x="3015191" y="1911153"/>
                      <a:pt x="3006083" y="1874254"/>
                      <a:pt x="2996976" y="1837739"/>
                    </a:cubicBezTo>
                    <a:cubicBezTo>
                      <a:pt x="2985846" y="1803147"/>
                      <a:pt x="2974715" y="1768169"/>
                      <a:pt x="2963584" y="1733575"/>
                    </a:cubicBezTo>
                    <a:lnTo>
                      <a:pt x="2927157" y="1642865"/>
                    </a:lnTo>
                    <a:cubicBezTo>
                      <a:pt x="2917038" y="1618266"/>
                      <a:pt x="2907257" y="1593283"/>
                      <a:pt x="2897139" y="1568683"/>
                    </a:cubicBezTo>
                    <a:cubicBezTo>
                      <a:pt x="2888032" y="1550618"/>
                      <a:pt x="2878924" y="1532168"/>
                      <a:pt x="2869818" y="1514104"/>
                    </a:cubicBezTo>
                    <a:lnTo>
                      <a:pt x="2854640" y="1478357"/>
                    </a:lnTo>
                    <a:cubicBezTo>
                      <a:pt x="2850593" y="1475668"/>
                      <a:pt x="2846544" y="1472593"/>
                      <a:pt x="2842497" y="1469902"/>
                    </a:cubicBezTo>
                    <a:lnTo>
                      <a:pt x="2760536" y="1269648"/>
                    </a:lnTo>
                    <a:lnTo>
                      <a:pt x="2699824" y="1088228"/>
                    </a:lnTo>
                    <a:cubicBezTo>
                      <a:pt x="2686670" y="1032494"/>
                      <a:pt x="2673853" y="976761"/>
                      <a:pt x="2660698" y="921029"/>
                    </a:cubicBezTo>
                    <a:lnTo>
                      <a:pt x="2639448" y="769972"/>
                    </a:lnTo>
                    <a:cubicBezTo>
                      <a:pt x="2637424" y="723464"/>
                      <a:pt x="2635401" y="676573"/>
                      <a:pt x="2633377" y="630063"/>
                    </a:cubicBezTo>
                    <a:cubicBezTo>
                      <a:pt x="2635401" y="588937"/>
                      <a:pt x="2637424" y="547426"/>
                      <a:pt x="2639448" y="506298"/>
                    </a:cubicBezTo>
                    <a:cubicBezTo>
                      <a:pt x="2644508" y="469783"/>
                      <a:pt x="2649567" y="432884"/>
                      <a:pt x="2654626" y="396369"/>
                    </a:cubicBezTo>
                    <a:cubicBezTo>
                      <a:pt x="2662722" y="364468"/>
                      <a:pt x="2670816" y="332182"/>
                      <a:pt x="2678912" y="300279"/>
                    </a:cubicBezTo>
                    <a:cubicBezTo>
                      <a:pt x="2688019" y="273758"/>
                      <a:pt x="2696787" y="247236"/>
                      <a:pt x="2705895" y="220715"/>
                    </a:cubicBezTo>
                    <a:lnTo>
                      <a:pt x="2739286" y="154988"/>
                    </a:lnTo>
                    <a:lnTo>
                      <a:pt x="2766607" y="105405"/>
                    </a:lnTo>
                    <a:lnTo>
                      <a:pt x="2779628" y="85387"/>
                    </a:lnTo>
                    <a:cubicBezTo>
                      <a:pt x="2779813" y="84791"/>
                      <a:pt x="2780096" y="84235"/>
                      <a:pt x="2780661" y="83798"/>
                    </a:cubicBezTo>
                    <a:cubicBezTo>
                      <a:pt x="2783051" y="80081"/>
                      <a:pt x="2785454" y="76386"/>
                      <a:pt x="2787855" y="72735"/>
                    </a:cubicBezTo>
                    <a:lnTo>
                      <a:pt x="2806071" y="45060"/>
                    </a:lnTo>
                    <a:cubicBezTo>
                      <a:pt x="2807082" y="44291"/>
                      <a:pt x="2808094" y="43139"/>
                      <a:pt x="2809106" y="42369"/>
                    </a:cubicBezTo>
                    <a:lnTo>
                      <a:pt x="2813848" y="42369"/>
                    </a:lnTo>
                    <a:cubicBezTo>
                      <a:pt x="2843589" y="16131"/>
                      <a:pt x="2885567" y="0"/>
                      <a:pt x="2932020" y="0"/>
                    </a:cubicBezTo>
                    <a:cubicBezTo>
                      <a:pt x="3023300" y="0"/>
                      <a:pt x="3097299" y="62280"/>
                      <a:pt x="3097299" y="139107"/>
                    </a:cubicBezTo>
                    <a:cubicBezTo>
                      <a:pt x="3097299" y="158577"/>
                      <a:pt x="3092547" y="177113"/>
                      <a:pt x="3083814" y="193874"/>
                    </a:cubicBezTo>
                    <a:lnTo>
                      <a:pt x="3085009" y="196115"/>
                    </a:lnTo>
                    <a:lnTo>
                      <a:pt x="3024296" y="286826"/>
                    </a:lnTo>
                    <a:lnTo>
                      <a:pt x="2987870" y="385607"/>
                    </a:lnTo>
                    <a:cubicBezTo>
                      <a:pt x="2977750" y="422122"/>
                      <a:pt x="2967633" y="459021"/>
                      <a:pt x="2957514" y="495536"/>
                    </a:cubicBezTo>
                    <a:cubicBezTo>
                      <a:pt x="2956502" y="535894"/>
                      <a:pt x="2955490" y="575868"/>
                      <a:pt x="2954478" y="616226"/>
                    </a:cubicBezTo>
                    <a:cubicBezTo>
                      <a:pt x="2955490" y="655432"/>
                      <a:pt x="2956502" y="695022"/>
                      <a:pt x="2957514" y="734226"/>
                    </a:cubicBezTo>
                    <a:cubicBezTo>
                      <a:pt x="2963584" y="774584"/>
                      <a:pt x="2969657" y="814558"/>
                      <a:pt x="2975727" y="854918"/>
                    </a:cubicBezTo>
                    <a:lnTo>
                      <a:pt x="3003048" y="970227"/>
                    </a:lnTo>
                    <a:lnTo>
                      <a:pt x="3030369" y="1085537"/>
                    </a:lnTo>
                    <a:cubicBezTo>
                      <a:pt x="3041498" y="1118591"/>
                      <a:pt x="3052629" y="1151264"/>
                      <a:pt x="3063760" y="1184318"/>
                    </a:cubicBezTo>
                    <a:cubicBezTo>
                      <a:pt x="3074891" y="1214683"/>
                      <a:pt x="3085685" y="1244663"/>
                      <a:pt x="3096814" y="1275028"/>
                    </a:cubicBezTo>
                    <a:cubicBezTo>
                      <a:pt x="3105921" y="1299628"/>
                      <a:pt x="3115029" y="1324611"/>
                      <a:pt x="3124135" y="1349210"/>
                    </a:cubicBezTo>
                    <a:cubicBezTo>
                      <a:pt x="3133242" y="1369197"/>
                      <a:pt x="3142348" y="1389570"/>
                      <a:pt x="3151456" y="1409557"/>
                    </a:cubicBezTo>
                    <a:lnTo>
                      <a:pt x="3169669" y="1445302"/>
                    </a:lnTo>
                    <a:lnTo>
                      <a:pt x="3172704" y="1453374"/>
                    </a:lnTo>
                    <a:lnTo>
                      <a:pt x="3260737" y="1642865"/>
                    </a:lnTo>
                    <a:cubicBezTo>
                      <a:pt x="3283000" y="1701289"/>
                      <a:pt x="3304922" y="1760098"/>
                      <a:pt x="3327184" y="1818521"/>
                    </a:cubicBezTo>
                    <a:lnTo>
                      <a:pt x="3372718" y="1983413"/>
                    </a:lnTo>
                    <a:cubicBezTo>
                      <a:pt x="3377777" y="2034534"/>
                      <a:pt x="3382836" y="2086039"/>
                      <a:pt x="3387897" y="2137159"/>
                    </a:cubicBezTo>
                    <a:cubicBezTo>
                      <a:pt x="3389920" y="2185589"/>
                      <a:pt x="3391944" y="2234403"/>
                      <a:pt x="3393967" y="2282834"/>
                    </a:cubicBezTo>
                    <a:cubicBezTo>
                      <a:pt x="3389920" y="2325883"/>
                      <a:pt x="3385873" y="2368546"/>
                      <a:pt x="3381824" y="2411595"/>
                    </a:cubicBezTo>
                    <a:cubicBezTo>
                      <a:pt x="3374742" y="2453876"/>
                      <a:pt x="3367658" y="2495771"/>
                      <a:pt x="3360576" y="2538052"/>
                    </a:cubicBezTo>
                    <a:cubicBezTo>
                      <a:pt x="3349445" y="2574566"/>
                      <a:pt x="3338315" y="2611465"/>
                      <a:pt x="3327184" y="2647980"/>
                    </a:cubicBezTo>
                    <a:cubicBezTo>
                      <a:pt x="3316053" y="2679115"/>
                      <a:pt x="3305260" y="2709864"/>
                      <a:pt x="3294129" y="2740997"/>
                    </a:cubicBezTo>
                    <a:lnTo>
                      <a:pt x="3257702" y="2820945"/>
                    </a:lnTo>
                    <a:lnTo>
                      <a:pt x="3218238" y="2892052"/>
                    </a:lnTo>
                    <a:lnTo>
                      <a:pt x="3178777" y="2947017"/>
                    </a:lnTo>
                    <a:cubicBezTo>
                      <a:pt x="3169669" y="2959700"/>
                      <a:pt x="3160563" y="2972770"/>
                      <a:pt x="3151456" y="2985453"/>
                    </a:cubicBezTo>
                    <a:lnTo>
                      <a:pt x="3130207" y="3007362"/>
                    </a:lnTo>
                    <a:cubicBezTo>
                      <a:pt x="3128182" y="3010053"/>
                      <a:pt x="3126158" y="3013128"/>
                      <a:pt x="3124135" y="3015819"/>
                    </a:cubicBezTo>
                    <a:lnTo>
                      <a:pt x="3009118" y="3131128"/>
                    </a:lnTo>
                    <a:lnTo>
                      <a:pt x="2881961" y="3227218"/>
                    </a:lnTo>
                    <a:lnTo>
                      <a:pt x="2733216" y="3306782"/>
                    </a:lnTo>
                    <a:lnTo>
                      <a:pt x="2584808" y="3367127"/>
                    </a:lnTo>
                    <a:lnTo>
                      <a:pt x="2430328" y="3422092"/>
                    </a:lnTo>
                    <a:lnTo>
                      <a:pt x="2275850" y="3455146"/>
                    </a:lnTo>
                    <a:lnTo>
                      <a:pt x="2127104" y="3485128"/>
                    </a:lnTo>
                    <a:lnTo>
                      <a:pt x="1987804" y="3504345"/>
                    </a:lnTo>
                    <a:lnTo>
                      <a:pt x="1863680" y="3520873"/>
                    </a:lnTo>
                    <a:lnTo>
                      <a:pt x="1757433" y="3526255"/>
                    </a:lnTo>
                    <a:close/>
                    <a:moveTo>
                      <a:pt x="158924" y="3930462"/>
                    </a:moveTo>
                    <a:cubicBezTo>
                      <a:pt x="110443" y="3915731"/>
                      <a:pt x="0" y="3866001"/>
                      <a:pt x="0" y="3786484"/>
                    </a:cubicBezTo>
                    <a:cubicBezTo>
                      <a:pt x="0" y="3760641"/>
                      <a:pt x="7516" y="3736388"/>
                      <a:pt x="22839" y="3716534"/>
                    </a:cubicBezTo>
                    <a:cubicBezTo>
                      <a:pt x="42033" y="3685525"/>
                      <a:pt x="80608" y="3634905"/>
                      <a:pt x="115165" y="3600437"/>
                    </a:cubicBezTo>
                    <a:lnTo>
                      <a:pt x="230182" y="3509727"/>
                    </a:lnTo>
                    <a:lnTo>
                      <a:pt x="363411" y="3435929"/>
                    </a:lnTo>
                    <a:lnTo>
                      <a:pt x="503049" y="3375199"/>
                    </a:lnTo>
                    <a:lnTo>
                      <a:pt x="645387" y="3326000"/>
                    </a:lnTo>
                    <a:lnTo>
                      <a:pt x="787724" y="3290254"/>
                    </a:lnTo>
                    <a:lnTo>
                      <a:pt x="930059" y="3265655"/>
                    </a:lnTo>
                    <a:lnTo>
                      <a:pt x="1069699" y="3246438"/>
                    </a:lnTo>
                    <a:lnTo>
                      <a:pt x="1196856" y="3235290"/>
                    </a:lnTo>
                    <a:lnTo>
                      <a:pt x="1306140" y="3229909"/>
                    </a:lnTo>
                    <a:lnTo>
                      <a:pt x="1322155" y="3229909"/>
                    </a:lnTo>
                    <a:lnTo>
                      <a:pt x="1387858" y="3520878"/>
                    </a:lnTo>
                    <a:lnTo>
                      <a:pt x="1387763" y="3520873"/>
                    </a:lnTo>
                    <a:lnTo>
                      <a:pt x="1196856" y="3526255"/>
                    </a:lnTo>
                    <a:lnTo>
                      <a:pt x="1024165" y="3545473"/>
                    </a:lnTo>
                    <a:lnTo>
                      <a:pt x="869685" y="3570456"/>
                    </a:lnTo>
                    <a:lnTo>
                      <a:pt x="745225" y="3600437"/>
                    </a:lnTo>
                    <a:lnTo>
                      <a:pt x="633244" y="3641565"/>
                    </a:lnTo>
                    <a:lnTo>
                      <a:pt x="539140" y="3680001"/>
                    </a:lnTo>
                    <a:lnTo>
                      <a:pt x="469658" y="3721127"/>
                    </a:lnTo>
                    <a:lnTo>
                      <a:pt x="408946" y="3759564"/>
                    </a:lnTo>
                    <a:lnTo>
                      <a:pt x="357341" y="3801075"/>
                    </a:lnTo>
                    <a:cubicBezTo>
                      <a:pt x="346210" y="3811837"/>
                      <a:pt x="335079" y="3822985"/>
                      <a:pt x="323949" y="3833747"/>
                    </a:cubicBezTo>
                    <a:cubicBezTo>
                      <a:pt x="316865" y="3842972"/>
                      <a:pt x="310119" y="3852197"/>
                      <a:pt x="303037" y="3861422"/>
                    </a:cubicBezTo>
                    <a:cubicBezTo>
                      <a:pt x="298990" y="3866034"/>
                      <a:pt x="294941" y="3870261"/>
                      <a:pt x="290894" y="3874873"/>
                    </a:cubicBezTo>
                    <a:cubicBezTo>
                      <a:pt x="266876" y="3886379"/>
                      <a:pt x="207406" y="3945193"/>
                      <a:pt x="158924" y="39304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4CA12AE5-08FC-41BE-8DC9-C6E60F9CDCD8}"/>
                </a:ext>
              </a:extLst>
            </p:cNvPr>
            <p:cNvGrpSpPr/>
            <p:nvPr/>
          </p:nvGrpSpPr>
          <p:grpSpPr>
            <a:xfrm rot="532827">
              <a:off x="2526045" y="950876"/>
              <a:ext cx="3619070" cy="3396495"/>
              <a:chOff x="509678" y="1797347"/>
              <a:chExt cx="2339381" cy="2195507"/>
            </a:xfrm>
          </p:grpSpPr>
          <p:sp>
            <p:nvSpPr>
              <p:cNvPr id="18" name="Rounded Rectangle 16">
                <a:extLst>
                  <a:ext uri="{FF2B5EF4-FFF2-40B4-BE49-F238E27FC236}">
                    <a16:creationId xmlns:a16="http://schemas.microsoft.com/office/drawing/2014/main" xmlns="" id="{F7AA88C6-ED28-4C6C-BC7B-DBE9BD9D2259}"/>
                  </a:ext>
                </a:extLst>
              </p:cNvPr>
              <p:cNvSpPr/>
              <p:nvPr/>
            </p:nvSpPr>
            <p:spPr>
              <a:xfrm rot="18063644">
                <a:off x="1724663" y="2419627"/>
                <a:ext cx="73094" cy="82300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" name="Rounded Rectangle 17">
                <a:extLst>
                  <a:ext uri="{FF2B5EF4-FFF2-40B4-BE49-F238E27FC236}">
                    <a16:creationId xmlns:a16="http://schemas.microsoft.com/office/drawing/2014/main" xmlns="" id="{87D98759-D966-4D09-ABBF-5E6FA7B1ED90}"/>
                  </a:ext>
                </a:extLst>
              </p:cNvPr>
              <p:cNvSpPr/>
              <p:nvPr/>
            </p:nvSpPr>
            <p:spPr>
              <a:xfrm rot="18060000">
                <a:off x="1820802" y="2253850"/>
                <a:ext cx="73094" cy="73545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" name="Rounded Rectangle 18">
                <a:extLst>
                  <a:ext uri="{FF2B5EF4-FFF2-40B4-BE49-F238E27FC236}">
                    <a16:creationId xmlns:a16="http://schemas.microsoft.com/office/drawing/2014/main" xmlns="" id="{BE3F4650-310E-4513-8B22-AF260F2F7D2C}"/>
                  </a:ext>
                </a:extLst>
              </p:cNvPr>
              <p:cNvSpPr/>
              <p:nvPr/>
            </p:nvSpPr>
            <p:spPr>
              <a:xfrm rot="18063644">
                <a:off x="1939567" y="2260617"/>
                <a:ext cx="73094" cy="40274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" name="Rounded Rectangle 19">
                <a:extLst>
                  <a:ext uri="{FF2B5EF4-FFF2-40B4-BE49-F238E27FC236}">
                    <a16:creationId xmlns:a16="http://schemas.microsoft.com/office/drawing/2014/main" xmlns="" id="{35B5B52B-5EF7-4B88-A426-40F9197449FF}"/>
                  </a:ext>
                </a:extLst>
              </p:cNvPr>
              <p:cNvSpPr/>
              <p:nvPr/>
            </p:nvSpPr>
            <p:spPr>
              <a:xfrm rot="18063644">
                <a:off x="1574952" y="2602544"/>
                <a:ext cx="73094" cy="80549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2" name="Rounded Rectangle 20">
                <a:extLst>
                  <a:ext uri="{FF2B5EF4-FFF2-40B4-BE49-F238E27FC236}">
                    <a16:creationId xmlns:a16="http://schemas.microsoft.com/office/drawing/2014/main" xmlns="" id="{B83FED4C-237E-47FB-ADC0-63E77D77B489}"/>
                  </a:ext>
                </a:extLst>
              </p:cNvPr>
              <p:cNvSpPr/>
              <p:nvPr/>
            </p:nvSpPr>
            <p:spPr>
              <a:xfrm rot="18063644">
                <a:off x="1516856" y="2958046"/>
                <a:ext cx="73094" cy="50141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3" name="Rounded Rectangle 21">
                <a:extLst>
                  <a:ext uri="{FF2B5EF4-FFF2-40B4-BE49-F238E27FC236}">
                    <a16:creationId xmlns:a16="http://schemas.microsoft.com/office/drawing/2014/main" xmlns="" id="{0F88870A-0E78-45D2-AB73-53E6CB2684D5}"/>
                  </a:ext>
                </a:extLst>
              </p:cNvPr>
              <p:cNvSpPr/>
              <p:nvPr/>
            </p:nvSpPr>
            <p:spPr>
              <a:xfrm rot="18063644">
                <a:off x="1091076" y="3196078"/>
                <a:ext cx="73094" cy="73540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4" name="Rounded Rectangle 22">
                <a:extLst>
                  <a:ext uri="{FF2B5EF4-FFF2-40B4-BE49-F238E27FC236}">
                    <a16:creationId xmlns:a16="http://schemas.microsoft.com/office/drawing/2014/main" xmlns="" id="{76D940FB-D44F-46E2-9CF2-DF9FA857BAE5}"/>
                  </a:ext>
                </a:extLst>
              </p:cNvPr>
              <p:cNvSpPr/>
              <p:nvPr/>
            </p:nvSpPr>
            <p:spPr>
              <a:xfrm rot="18063644">
                <a:off x="1223216" y="3180593"/>
                <a:ext cx="73094" cy="50141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5" name="Rounded Rectangle 23">
                <a:extLst>
                  <a:ext uri="{FF2B5EF4-FFF2-40B4-BE49-F238E27FC236}">
                    <a16:creationId xmlns:a16="http://schemas.microsoft.com/office/drawing/2014/main" xmlns="" id="{150F444D-3135-4FE4-89A0-64C29BC4817B}"/>
                  </a:ext>
                </a:extLst>
              </p:cNvPr>
              <p:cNvSpPr/>
              <p:nvPr/>
            </p:nvSpPr>
            <p:spPr>
              <a:xfrm rot="18063644">
                <a:off x="2321860" y="1676143"/>
                <a:ext cx="73094" cy="735455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6" name="Rounded Rectangle 24">
                <a:extLst>
                  <a:ext uri="{FF2B5EF4-FFF2-40B4-BE49-F238E27FC236}">
                    <a16:creationId xmlns:a16="http://schemas.microsoft.com/office/drawing/2014/main" xmlns="" id="{56F9559F-2A21-4A75-9968-7DDEC6296390}"/>
                  </a:ext>
                </a:extLst>
              </p:cNvPr>
              <p:cNvSpPr/>
              <p:nvPr/>
            </p:nvSpPr>
            <p:spPr>
              <a:xfrm rot="18063644">
                <a:off x="2213789" y="1953823"/>
                <a:ext cx="73094" cy="50141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7" name="Oval 39">
                <a:extLst>
                  <a:ext uri="{FF2B5EF4-FFF2-40B4-BE49-F238E27FC236}">
                    <a16:creationId xmlns:a16="http://schemas.microsoft.com/office/drawing/2014/main" xmlns="" id="{62145253-1296-4A0E-A942-34785C4C3BCD}"/>
                  </a:ext>
                </a:extLst>
              </p:cNvPr>
              <p:cNvSpPr/>
              <p:nvPr/>
            </p:nvSpPr>
            <p:spPr>
              <a:xfrm rot="15291151" flipH="1">
                <a:off x="640729" y="1666296"/>
                <a:ext cx="1650865" cy="1912967"/>
              </a:xfrm>
              <a:custGeom>
                <a:avLst/>
                <a:gdLst/>
                <a:ahLst/>
                <a:cxnLst/>
                <a:rect l="l" t="t" r="r" b="b"/>
                <a:pathLst>
                  <a:path w="1777921" h="2274057">
                    <a:moveTo>
                      <a:pt x="1535931" y="0"/>
                    </a:moveTo>
                    <a:cubicBezTo>
                      <a:pt x="1583748" y="0"/>
                      <a:pt x="1622512" y="36012"/>
                      <a:pt x="1622512" y="80435"/>
                    </a:cubicBezTo>
                    <a:cubicBezTo>
                      <a:pt x="1622512" y="91693"/>
                      <a:pt x="1620023" y="102411"/>
                      <a:pt x="1615448" y="112103"/>
                    </a:cubicBezTo>
                    <a:lnTo>
                      <a:pt x="1616074" y="113399"/>
                    </a:lnTo>
                    <a:lnTo>
                      <a:pt x="1584270" y="165850"/>
                    </a:lnTo>
                    <a:lnTo>
                      <a:pt x="1565188" y="222968"/>
                    </a:lnTo>
                    <a:cubicBezTo>
                      <a:pt x="1559887" y="244082"/>
                      <a:pt x="1554587" y="265418"/>
                      <a:pt x="1549286" y="286532"/>
                    </a:cubicBezTo>
                    <a:cubicBezTo>
                      <a:pt x="1548756" y="309868"/>
                      <a:pt x="1548226" y="332982"/>
                      <a:pt x="1547696" y="356318"/>
                    </a:cubicBezTo>
                    <a:cubicBezTo>
                      <a:pt x="1548226" y="378988"/>
                      <a:pt x="1548756" y="401880"/>
                      <a:pt x="1549286" y="424549"/>
                    </a:cubicBezTo>
                    <a:cubicBezTo>
                      <a:pt x="1552466" y="447885"/>
                      <a:pt x="1555647" y="470999"/>
                      <a:pt x="1558827" y="494336"/>
                    </a:cubicBezTo>
                    <a:lnTo>
                      <a:pt x="1573139" y="561011"/>
                    </a:lnTo>
                    <a:lnTo>
                      <a:pt x="1587451" y="627686"/>
                    </a:lnTo>
                    <a:cubicBezTo>
                      <a:pt x="1593281" y="646799"/>
                      <a:pt x="1599112" y="665691"/>
                      <a:pt x="1604943" y="684804"/>
                    </a:cubicBezTo>
                    <a:cubicBezTo>
                      <a:pt x="1610774" y="702362"/>
                      <a:pt x="1616428" y="719697"/>
                      <a:pt x="1622258" y="737255"/>
                    </a:cubicBezTo>
                    <a:cubicBezTo>
                      <a:pt x="1627029" y="751479"/>
                      <a:pt x="1631800" y="765925"/>
                      <a:pt x="1636570" y="780149"/>
                    </a:cubicBezTo>
                    <a:cubicBezTo>
                      <a:pt x="1641341" y="791706"/>
                      <a:pt x="1646111" y="803486"/>
                      <a:pt x="1650882" y="815043"/>
                    </a:cubicBezTo>
                    <a:lnTo>
                      <a:pt x="1660423" y="835712"/>
                    </a:lnTo>
                    <a:lnTo>
                      <a:pt x="1662013" y="840379"/>
                    </a:lnTo>
                    <a:lnTo>
                      <a:pt x="1708129" y="949948"/>
                    </a:lnTo>
                    <a:cubicBezTo>
                      <a:pt x="1719791" y="983730"/>
                      <a:pt x="1731275" y="1017735"/>
                      <a:pt x="1742937" y="1051517"/>
                    </a:cubicBezTo>
                    <a:lnTo>
                      <a:pt x="1766790" y="1146862"/>
                    </a:lnTo>
                    <a:cubicBezTo>
                      <a:pt x="1769440" y="1176421"/>
                      <a:pt x="1772090" y="1206203"/>
                      <a:pt x="1774741" y="1235762"/>
                    </a:cubicBezTo>
                    <a:cubicBezTo>
                      <a:pt x="1775801" y="1263765"/>
                      <a:pt x="1776861" y="1291991"/>
                      <a:pt x="1777921" y="1319995"/>
                    </a:cubicBezTo>
                    <a:cubicBezTo>
                      <a:pt x="1775801" y="1344887"/>
                      <a:pt x="1773681" y="1369556"/>
                      <a:pt x="1771560" y="1394448"/>
                    </a:cubicBezTo>
                    <a:cubicBezTo>
                      <a:pt x="1767850" y="1418896"/>
                      <a:pt x="1764139" y="1443121"/>
                      <a:pt x="1760429" y="1467569"/>
                    </a:cubicBezTo>
                    <a:cubicBezTo>
                      <a:pt x="1754598" y="1488682"/>
                      <a:pt x="1748768" y="1510018"/>
                      <a:pt x="1742937" y="1531132"/>
                    </a:cubicBezTo>
                    <a:cubicBezTo>
                      <a:pt x="1737106" y="1549135"/>
                      <a:pt x="1731452" y="1566915"/>
                      <a:pt x="1725621" y="1584917"/>
                    </a:cubicBezTo>
                    <a:lnTo>
                      <a:pt x="1706539" y="1631145"/>
                    </a:lnTo>
                    <a:lnTo>
                      <a:pt x="1685866" y="1672261"/>
                    </a:lnTo>
                    <a:lnTo>
                      <a:pt x="1665194" y="1704043"/>
                    </a:lnTo>
                    <a:cubicBezTo>
                      <a:pt x="1660423" y="1711377"/>
                      <a:pt x="1655653" y="1718934"/>
                      <a:pt x="1650882" y="1726268"/>
                    </a:cubicBezTo>
                    <a:lnTo>
                      <a:pt x="1639751" y="1738936"/>
                    </a:lnTo>
                    <a:cubicBezTo>
                      <a:pt x="1638690" y="1740492"/>
                      <a:pt x="1637630" y="1742270"/>
                      <a:pt x="1636570" y="1743826"/>
                    </a:cubicBezTo>
                    <a:lnTo>
                      <a:pt x="1576319" y="1810501"/>
                    </a:lnTo>
                    <a:lnTo>
                      <a:pt x="1509708" y="1866063"/>
                    </a:lnTo>
                    <a:lnTo>
                      <a:pt x="1431788" y="1912069"/>
                    </a:lnTo>
                    <a:lnTo>
                      <a:pt x="1354045" y="1946962"/>
                    </a:lnTo>
                    <a:lnTo>
                      <a:pt x="1273121" y="1978744"/>
                    </a:lnTo>
                    <a:lnTo>
                      <a:pt x="1192198" y="1997857"/>
                    </a:lnTo>
                    <a:lnTo>
                      <a:pt x="1114278" y="2015193"/>
                    </a:lnTo>
                    <a:lnTo>
                      <a:pt x="1041306" y="2026305"/>
                    </a:lnTo>
                    <a:lnTo>
                      <a:pt x="976284" y="2035862"/>
                    </a:lnTo>
                    <a:lnTo>
                      <a:pt x="920627" y="2038974"/>
                    </a:lnTo>
                    <a:lnTo>
                      <a:pt x="881049" y="2042307"/>
                    </a:lnTo>
                    <a:lnTo>
                      <a:pt x="850835" y="2042307"/>
                    </a:lnTo>
                    <a:lnTo>
                      <a:pt x="842884" y="2042307"/>
                    </a:lnTo>
                    <a:lnTo>
                      <a:pt x="726976" y="2035862"/>
                    </a:lnTo>
                    <a:lnTo>
                      <a:pt x="626970" y="2038974"/>
                    </a:lnTo>
                    <a:lnTo>
                      <a:pt x="536506" y="2050086"/>
                    </a:lnTo>
                    <a:lnTo>
                      <a:pt x="455582" y="2064532"/>
                    </a:lnTo>
                    <a:lnTo>
                      <a:pt x="390384" y="2081868"/>
                    </a:lnTo>
                    <a:lnTo>
                      <a:pt x="331723" y="2105649"/>
                    </a:lnTo>
                    <a:lnTo>
                      <a:pt x="282427" y="2127874"/>
                    </a:lnTo>
                    <a:lnTo>
                      <a:pt x="246029" y="2151654"/>
                    </a:lnTo>
                    <a:lnTo>
                      <a:pt x="214225" y="2173879"/>
                    </a:lnTo>
                    <a:lnTo>
                      <a:pt x="187192" y="2197882"/>
                    </a:lnTo>
                    <a:cubicBezTo>
                      <a:pt x="181361" y="2204105"/>
                      <a:pt x="175530" y="2210551"/>
                      <a:pt x="169700" y="2216774"/>
                    </a:cubicBezTo>
                    <a:cubicBezTo>
                      <a:pt x="165989" y="2222108"/>
                      <a:pt x="162455" y="2227442"/>
                      <a:pt x="158745" y="2232776"/>
                    </a:cubicBezTo>
                    <a:cubicBezTo>
                      <a:pt x="156625" y="2235443"/>
                      <a:pt x="154504" y="2237887"/>
                      <a:pt x="152384" y="2240554"/>
                    </a:cubicBezTo>
                    <a:cubicBezTo>
                      <a:pt x="139802" y="2247207"/>
                      <a:pt x="108649" y="2281215"/>
                      <a:pt x="83252" y="2272697"/>
                    </a:cubicBezTo>
                    <a:cubicBezTo>
                      <a:pt x="57855" y="2264179"/>
                      <a:pt x="0" y="2235424"/>
                      <a:pt x="0" y="2189445"/>
                    </a:cubicBezTo>
                    <a:cubicBezTo>
                      <a:pt x="0" y="2174502"/>
                      <a:pt x="3937" y="2160478"/>
                      <a:pt x="11964" y="2148998"/>
                    </a:cubicBezTo>
                    <a:cubicBezTo>
                      <a:pt x="22019" y="2131068"/>
                      <a:pt x="42226" y="2101798"/>
                      <a:pt x="60329" y="2081868"/>
                    </a:cubicBezTo>
                    <a:lnTo>
                      <a:pt x="120580" y="2029417"/>
                    </a:lnTo>
                    <a:lnTo>
                      <a:pt x="190372" y="1986745"/>
                    </a:lnTo>
                    <a:lnTo>
                      <a:pt x="263521" y="1951629"/>
                    </a:lnTo>
                    <a:lnTo>
                      <a:pt x="338084" y="1923181"/>
                    </a:lnTo>
                    <a:lnTo>
                      <a:pt x="412647" y="1902512"/>
                    </a:lnTo>
                    <a:lnTo>
                      <a:pt x="487209" y="1888288"/>
                    </a:lnTo>
                    <a:lnTo>
                      <a:pt x="560359" y="1877176"/>
                    </a:lnTo>
                    <a:lnTo>
                      <a:pt x="626970" y="1870730"/>
                    </a:lnTo>
                    <a:lnTo>
                      <a:pt x="684218" y="1867619"/>
                    </a:lnTo>
                    <a:lnTo>
                      <a:pt x="733337" y="1867619"/>
                    </a:lnTo>
                    <a:lnTo>
                      <a:pt x="771502" y="1867619"/>
                    </a:lnTo>
                    <a:lnTo>
                      <a:pt x="796768" y="1870730"/>
                    </a:lnTo>
                    <a:lnTo>
                      <a:pt x="804719" y="1870730"/>
                    </a:lnTo>
                    <a:lnTo>
                      <a:pt x="917447" y="1873842"/>
                    </a:lnTo>
                    <a:lnTo>
                      <a:pt x="1022223" y="1867619"/>
                    </a:lnTo>
                    <a:lnTo>
                      <a:pt x="1114278" y="1853395"/>
                    </a:lnTo>
                    <a:lnTo>
                      <a:pt x="1195378" y="1834281"/>
                    </a:lnTo>
                    <a:lnTo>
                      <a:pt x="1263580" y="1807167"/>
                    </a:lnTo>
                    <a:lnTo>
                      <a:pt x="1325421" y="1781830"/>
                    </a:lnTo>
                    <a:lnTo>
                      <a:pt x="1376308" y="1753382"/>
                    </a:lnTo>
                    <a:lnTo>
                      <a:pt x="1420656" y="1724712"/>
                    </a:lnTo>
                    <a:lnTo>
                      <a:pt x="1452460" y="1694486"/>
                    </a:lnTo>
                    <a:lnTo>
                      <a:pt x="1477904" y="1672261"/>
                    </a:lnTo>
                    <a:lnTo>
                      <a:pt x="1495396" y="1651592"/>
                    </a:lnTo>
                    <a:cubicBezTo>
                      <a:pt x="1499106" y="1647814"/>
                      <a:pt x="1502817" y="1644258"/>
                      <a:pt x="1506527" y="1640479"/>
                    </a:cubicBezTo>
                    <a:cubicBezTo>
                      <a:pt x="1507587" y="1639368"/>
                      <a:pt x="1508647" y="1638479"/>
                      <a:pt x="1509708" y="1637368"/>
                    </a:cubicBezTo>
                    <a:lnTo>
                      <a:pt x="1549286" y="1567581"/>
                    </a:lnTo>
                    <a:lnTo>
                      <a:pt x="1579500" y="1496017"/>
                    </a:lnTo>
                    <a:cubicBezTo>
                      <a:pt x="1585330" y="1471125"/>
                      <a:pt x="1591161" y="1446455"/>
                      <a:pt x="1596992" y="1421563"/>
                    </a:cubicBezTo>
                    <a:cubicBezTo>
                      <a:pt x="1599642" y="1396226"/>
                      <a:pt x="1602292" y="1370668"/>
                      <a:pt x="1604943" y="1345331"/>
                    </a:cubicBezTo>
                    <a:lnTo>
                      <a:pt x="1604943" y="1270655"/>
                    </a:lnTo>
                    <a:lnTo>
                      <a:pt x="1596992" y="1199313"/>
                    </a:lnTo>
                    <a:cubicBezTo>
                      <a:pt x="1592751" y="1174865"/>
                      <a:pt x="1588511" y="1150640"/>
                      <a:pt x="1584270" y="1126193"/>
                    </a:cubicBezTo>
                    <a:cubicBezTo>
                      <a:pt x="1579500" y="1105079"/>
                      <a:pt x="1574729" y="1083743"/>
                      <a:pt x="1569958" y="1062629"/>
                    </a:cubicBezTo>
                    <a:cubicBezTo>
                      <a:pt x="1564128" y="1042627"/>
                      <a:pt x="1558297" y="1022402"/>
                      <a:pt x="1552466" y="1002399"/>
                    </a:cubicBezTo>
                    <a:lnTo>
                      <a:pt x="1533384" y="949948"/>
                    </a:lnTo>
                    <a:cubicBezTo>
                      <a:pt x="1528083" y="935724"/>
                      <a:pt x="1522959" y="921278"/>
                      <a:pt x="1517659" y="907054"/>
                    </a:cubicBezTo>
                    <a:cubicBezTo>
                      <a:pt x="1512888" y="896608"/>
                      <a:pt x="1508117" y="885940"/>
                      <a:pt x="1503347" y="875495"/>
                    </a:cubicBezTo>
                    <a:lnTo>
                      <a:pt x="1495396" y="854825"/>
                    </a:lnTo>
                    <a:cubicBezTo>
                      <a:pt x="1493276" y="853270"/>
                      <a:pt x="1491155" y="851492"/>
                      <a:pt x="1489035" y="849936"/>
                    </a:cubicBezTo>
                    <a:lnTo>
                      <a:pt x="1446100" y="734144"/>
                    </a:lnTo>
                    <a:lnTo>
                      <a:pt x="1414296" y="629242"/>
                    </a:lnTo>
                    <a:cubicBezTo>
                      <a:pt x="1407405" y="597015"/>
                      <a:pt x="1400691" y="564789"/>
                      <a:pt x="1393800" y="532563"/>
                    </a:cubicBezTo>
                    <a:lnTo>
                      <a:pt x="1382668" y="445218"/>
                    </a:lnTo>
                    <a:cubicBezTo>
                      <a:pt x="1381608" y="418326"/>
                      <a:pt x="1380548" y="391212"/>
                      <a:pt x="1379488" y="364319"/>
                    </a:cubicBezTo>
                    <a:cubicBezTo>
                      <a:pt x="1380548" y="340539"/>
                      <a:pt x="1381608" y="316536"/>
                      <a:pt x="1382668" y="292755"/>
                    </a:cubicBezTo>
                    <a:cubicBezTo>
                      <a:pt x="1385319" y="271641"/>
                      <a:pt x="1387969" y="250305"/>
                      <a:pt x="1390619" y="229191"/>
                    </a:cubicBezTo>
                    <a:cubicBezTo>
                      <a:pt x="1394860" y="210745"/>
                      <a:pt x="1399100" y="192076"/>
                      <a:pt x="1403341" y="173629"/>
                    </a:cubicBezTo>
                    <a:cubicBezTo>
                      <a:pt x="1408112" y="158294"/>
                      <a:pt x="1412705" y="142958"/>
                      <a:pt x="1417476" y="127623"/>
                    </a:cubicBezTo>
                    <a:lnTo>
                      <a:pt x="1434968" y="89618"/>
                    </a:lnTo>
                    <a:lnTo>
                      <a:pt x="1449280" y="60948"/>
                    </a:lnTo>
                    <a:lnTo>
                      <a:pt x="1456101" y="49373"/>
                    </a:lnTo>
                    <a:cubicBezTo>
                      <a:pt x="1456198" y="49028"/>
                      <a:pt x="1456346" y="48707"/>
                      <a:pt x="1456642" y="48454"/>
                    </a:cubicBezTo>
                    <a:cubicBezTo>
                      <a:pt x="1457894" y="46305"/>
                      <a:pt x="1459153" y="44168"/>
                      <a:pt x="1460411" y="42057"/>
                    </a:cubicBezTo>
                    <a:lnTo>
                      <a:pt x="1469953" y="26055"/>
                    </a:lnTo>
                    <a:cubicBezTo>
                      <a:pt x="1470483" y="25610"/>
                      <a:pt x="1471013" y="24944"/>
                      <a:pt x="1471543" y="24499"/>
                    </a:cubicBezTo>
                    <a:lnTo>
                      <a:pt x="1474027" y="24499"/>
                    </a:lnTo>
                    <a:cubicBezTo>
                      <a:pt x="1489607" y="9327"/>
                      <a:pt x="1511597" y="0"/>
                      <a:pt x="15359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8" name="Oval 39">
                <a:extLst>
                  <a:ext uri="{FF2B5EF4-FFF2-40B4-BE49-F238E27FC236}">
                    <a16:creationId xmlns:a16="http://schemas.microsoft.com/office/drawing/2014/main" xmlns="" id="{C65563E3-360D-42FC-A090-8DA156028DA3}"/>
                  </a:ext>
                </a:extLst>
              </p:cNvPr>
              <p:cNvSpPr/>
              <p:nvPr/>
            </p:nvSpPr>
            <p:spPr>
              <a:xfrm flipH="1" flipV="1">
                <a:off x="1198193" y="2079887"/>
                <a:ext cx="1650866" cy="1912967"/>
              </a:xfrm>
              <a:custGeom>
                <a:avLst/>
                <a:gdLst/>
                <a:ahLst/>
                <a:cxnLst/>
                <a:rect l="l" t="t" r="r" b="b"/>
                <a:pathLst>
                  <a:path w="3393967" h="3932814">
                    <a:moveTo>
                      <a:pt x="1745685" y="3527152"/>
                    </a:moveTo>
                    <a:lnTo>
                      <a:pt x="1657171" y="3238316"/>
                    </a:lnTo>
                    <a:lnTo>
                      <a:pt x="1751363" y="3240672"/>
                    </a:lnTo>
                    <a:lnTo>
                      <a:pt x="1951375" y="3229909"/>
                    </a:lnTo>
                    <a:lnTo>
                      <a:pt x="2127104" y="3205310"/>
                    </a:lnTo>
                    <a:lnTo>
                      <a:pt x="2281920" y="3172254"/>
                    </a:lnTo>
                    <a:lnTo>
                      <a:pt x="2412114" y="3125362"/>
                    </a:lnTo>
                    <a:lnTo>
                      <a:pt x="2530166" y="3081544"/>
                    </a:lnTo>
                    <a:lnTo>
                      <a:pt x="2627307" y="3032345"/>
                    </a:lnTo>
                    <a:lnTo>
                      <a:pt x="2711965" y="2982762"/>
                    </a:lnTo>
                    <a:lnTo>
                      <a:pt x="2772677" y="2930489"/>
                    </a:lnTo>
                    <a:lnTo>
                      <a:pt x="2821249" y="2892052"/>
                    </a:lnTo>
                    <a:lnTo>
                      <a:pt x="2854640" y="2856307"/>
                    </a:lnTo>
                    <a:cubicBezTo>
                      <a:pt x="2861722" y="2849773"/>
                      <a:pt x="2868807" y="2843623"/>
                      <a:pt x="2875889" y="2837088"/>
                    </a:cubicBezTo>
                    <a:cubicBezTo>
                      <a:pt x="2877912" y="2835166"/>
                      <a:pt x="2879936" y="2833629"/>
                      <a:pt x="2881961" y="2831707"/>
                    </a:cubicBezTo>
                    <a:lnTo>
                      <a:pt x="2957514" y="2711016"/>
                    </a:lnTo>
                    <a:lnTo>
                      <a:pt x="3015191" y="2587251"/>
                    </a:lnTo>
                    <a:cubicBezTo>
                      <a:pt x="3026320" y="2544202"/>
                      <a:pt x="3037451" y="2501537"/>
                      <a:pt x="3048582" y="2458489"/>
                    </a:cubicBezTo>
                    <a:cubicBezTo>
                      <a:pt x="3053641" y="2414670"/>
                      <a:pt x="3058700" y="2370469"/>
                      <a:pt x="3063760" y="2326651"/>
                    </a:cubicBezTo>
                    <a:lnTo>
                      <a:pt x="3063760" y="2197504"/>
                    </a:lnTo>
                    <a:lnTo>
                      <a:pt x="3048582" y="2074124"/>
                    </a:lnTo>
                    <a:cubicBezTo>
                      <a:pt x="3040486" y="2031843"/>
                      <a:pt x="3032392" y="1989947"/>
                      <a:pt x="3024296" y="1947668"/>
                    </a:cubicBezTo>
                    <a:cubicBezTo>
                      <a:pt x="3015191" y="1911153"/>
                      <a:pt x="3006083" y="1874254"/>
                      <a:pt x="2996976" y="1837739"/>
                    </a:cubicBezTo>
                    <a:cubicBezTo>
                      <a:pt x="2985846" y="1803147"/>
                      <a:pt x="2974715" y="1768169"/>
                      <a:pt x="2963584" y="1733575"/>
                    </a:cubicBezTo>
                    <a:lnTo>
                      <a:pt x="2927157" y="1642865"/>
                    </a:lnTo>
                    <a:cubicBezTo>
                      <a:pt x="2917038" y="1618266"/>
                      <a:pt x="2907257" y="1593283"/>
                      <a:pt x="2897139" y="1568683"/>
                    </a:cubicBezTo>
                    <a:cubicBezTo>
                      <a:pt x="2888032" y="1550618"/>
                      <a:pt x="2878924" y="1532168"/>
                      <a:pt x="2869818" y="1514104"/>
                    </a:cubicBezTo>
                    <a:lnTo>
                      <a:pt x="2854640" y="1478357"/>
                    </a:lnTo>
                    <a:cubicBezTo>
                      <a:pt x="2850593" y="1475668"/>
                      <a:pt x="2846544" y="1472593"/>
                      <a:pt x="2842497" y="1469902"/>
                    </a:cubicBezTo>
                    <a:lnTo>
                      <a:pt x="2760536" y="1269648"/>
                    </a:lnTo>
                    <a:lnTo>
                      <a:pt x="2699824" y="1088228"/>
                    </a:lnTo>
                    <a:cubicBezTo>
                      <a:pt x="2686670" y="1032494"/>
                      <a:pt x="2673853" y="976761"/>
                      <a:pt x="2660698" y="921029"/>
                    </a:cubicBezTo>
                    <a:lnTo>
                      <a:pt x="2639448" y="769972"/>
                    </a:lnTo>
                    <a:cubicBezTo>
                      <a:pt x="2637424" y="723464"/>
                      <a:pt x="2635401" y="676573"/>
                      <a:pt x="2633377" y="630063"/>
                    </a:cubicBezTo>
                    <a:cubicBezTo>
                      <a:pt x="2635401" y="588937"/>
                      <a:pt x="2637424" y="547426"/>
                      <a:pt x="2639448" y="506298"/>
                    </a:cubicBezTo>
                    <a:cubicBezTo>
                      <a:pt x="2644508" y="469783"/>
                      <a:pt x="2649567" y="432884"/>
                      <a:pt x="2654626" y="396369"/>
                    </a:cubicBezTo>
                    <a:cubicBezTo>
                      <a:pt x="2662722" y="364468"/>
                      <a:pt x="2670816" y="332182"/>
                      <a:pt x="2678912" y="300279"/>
                    </a:cubicBezTo>
                    <a:cubicBezTo>
                      <a:pt x="2688019" y="273758"/>
                      <a:pt x="2696787" y="247236"/>
                      <a:pt x="2705895" y="220715"/>
                    </a:cubicBezTo>
                    <a:lnTo>
                      <a:pt x="2739286" y="154988"/>
                    </a:lnTo>
                    <a:lnTo>
                      <a:pt x="2766607" y="105405"/>
                    </a:lnTo>
                    <a:lnTo>
                      <a:pt x="2779628" y="85387"/>
                    </a:lnTo>
                    <a:cubicBezTo>
                      <a:pt x="2779813" y="84791"/>
                      <a:pt x="2780096" y="84235"/>
                      <a:pt x="2780661" y="83798"/>
                    </a:cubicBezTo>
                    <a:cubicBezTo>
                      <a:pt x="2783051" y="80081"/>
                      <a:pt x="2785454" y="76386"/>
                      <a:pt x="2787855" y="72735"/>
                    </a:cubicBezTo>
                    <a:lnTo>
                      <a:pt x="2806071" y="45060"/>
                    </a:lnTo>
                    <a:cubicBezTo>
                      <a:pt x="2807082" y="44291"/>
                      <a:pt x="2808094" y="43139"/>
                      <a:pt x="2809106" y="42369"/>
                    </a:cubicBezTo>
                    <a:lnTo>
                      <a:pt x="2813848" y="42369"/>
                    </a:lnTo>
                    <a:cubicBezTo>
                      <a:pt x="2843589" y="16131"/>
                      <a:pt x="2885567" y="0"/>
                      <a:pt x="2932020" y="0"/>
                    </a:cubicBezTo>
                    <a:cubicBezTo>
                      <a:pt x="3023300" y="0"/>
                      <a:pt x="3097299" y="62280"/>
                      <a:pt x="3097299" y="139107"/>
                    </a:cubicBezTo>
                    <a:cubicBezTo>
                      <a:pt x="3097299" y="158577"/>
                      <a:pt x="3092547" y="177113"/>
                      <a:pt x="3083814" y="193874"/>
                    </a:cubicBezTo>
                    <a:lnTo>
                      <a:pt x="3085009" y="196115"/>
                    </a:lnTo>
                    <a:lnTo>
                      <a:pt x="3024296" y="286826"/>
                    </a:lnTo>
                    <a:lnTo>
                      <a:pt x="2987870" y="385607"/>
                    </a:lnTo>
                    <a:cubicBezTo>
                      <a:pt x="2977750" y="422122"/>
                      <a:pt x="2967633" y="459021"/>
                      <a:pt x="2957514" y="495536"/>
                    </a:cubicBezTo>
                    <a:cubicBezTo>
                      <a:pt x="2956502" y="535894"/>
                      <a:pt x="2955490" y="575868"/>
                      <a:pt x="2954478" y="616226"/>
                    </a:cubicBezTo>
                    <a:cubicBezTo>
                      <a:pt x="2955490" y="655432"/>
                      <a:pt x="2956502" y="695022"/>
                      <a:pt x="2957514" y="734226"/>
                    </a:cubicBezTo>
                    <a:cubicBezTo>
                      <a:pt x="2963584" y="774584"/>
                      <a:pt x="2969657" y="814558"/>
                      <a:pt x="2975727" y="854918"/>
                    </a:cubicBezTo>
                    <a:lnTo>
                      <a:pt x="3003048" y="970227"/>
                    </a:lnTo>
                    <a:lnTo>
                      <a:pt x="3030369" y="1085537"/>
                    </a:lnTo>
                    <a:cubicBezTo>
                      <a:pt x="3041498" y="1118591"/>
                      <a:pt x="3052629" y="1151264"/>
                      <a:pt x="3063760" y="1184318"/>
                    </a:cubicBezTo>
                    <a:cubicBezTo>
                      <a:pt x="3074891" y="1214683"/>
                      <a:pt x="3085685" y="1244663"/>
                      <a:pt x="3096814" y="1275028"/>
                    </a:cubicBezTo>
                    <a:cubicBezTo>
                      <a:pt x="3105921" y="1299628"/>
                      <a:pt x="3115029" y="1324611"/>
                      <a:pt x="3124135" y="1349210"/>
                    </a:cubicBezTo>
                    <a:cubicBezTo>
                      <a:pt x="3133242" y="1369197"/>
                      <a:pt x="3142348" y="1389570"/>
                      <a:pt x="3151456" y="1409557"/>
                    </a:cubicBezTo>
                    <a:lnTo>
                      <a:pt x="3169669" y="1445302"/>
                    </a:lnTo>
                    <a:lnTo>
                      <a:pt x="3172704" y="1453374"/>
                    </a:lnTo>
                    <a:lnTo>
                      <a:pt x="3260737" y="1642865"/>
                    </a:lnTo>
                    <a:cubicBezTo>
                      <a:pt x="3283000" y="1701289"/>
                      <a:pt x="3304922" y="1760098"/>
                      <a:pt x="3327184" y="1818521"/>
                    </a:cubicBezTo>
                    <a:lnTo>
                      <a:pt x="3372718" y="1983413"/>
                    </a:lnTo>
                    <a:cubicBezTo>
                      <a:pt x="3377777" y="2034534"/>
                      <a:pt x="3382836" y="2086039"/>
                      <a:pt x="3387897" y="2137159"/>
                    </a:cubicBezTo>
                    <a:cubicBezTo>
                      <a:pt x="3389920" y="2185589"/>
                      <a:pt x="3391944" y="2234403"/>
                      <a:pt x="3393967" y="2282834"/>
                    </a:cubicBezTo>
                    <a:cubicBezTo>
                      <a:pt x="3389920" y="2325883"/>
                      <a:pt x="3385873" y="2368546"/>
                      <a:pt x="3381824" y="2411595"/>
                    </a:cubicBezTo>
                    <a:cubicBezTo>
                      <a:pt x="3374742" y="2453876"/>
                      <a:pt x="3367658" y="2495771"/>
                      <a:pt x="3360576" y="2538052"/>
                    </a:cubicBezTo>
                    <a:cubicBezTo>
                      <a:pt x="3349445" y="2574566"/>
                      <a:pt x="3338315" y="2611465"/>
                      <a:pt x="3327184" y="2647980"/>
                    </a:cubicBezTo>
                    <a:cubicBezTo>
                      <a:pt x="3316053" y="2679115"/>
                      <a:pt x="3305260" y="2709864"/>
                      <a:pt x="3294129" y="2740997"/>
                    </a:cubicBezTo>
                    <a:lnTo>
                      <a:pt x="3257702" y="2820945"/>
                    </a:lnTo>
                    <a:lnTo>
                      <a:pt x="3218238" y="2892052"/>
                    </a:lnTo>
                    <a:lnTo>
                      <a:pt x="3178777" y="2947017"/>
                    </a:lnTo>
                    <a:cubicBezTo>
                      <a:pt x="3169669" y="2959700"/>
                      <a:pt x="3160563" y="2972770"/>
                      <a:pt x="3151456" y="2985453"/>
                    </a:cubicBezTo>
                    <a:lnTo>
                      <a:pt x="3130207" y="3007362"/>
                    </a:lnTo>
                    <a:cubicBezTo>
                      <a:pt x="3128182" y="3010053"/>
                      <a:pt x="3126158" y="3013128"/>
                      <a:pt x="3124135" y="3015819"/>
                    </a:cubicBezTo>
                    <a:lnTo>
                      <a:pt x="3009118" y="3131128"/>
                    </a:lnTo>
                    <a:lnTo>
                      <a:pt x="2881961" y="3227218"/>
                    </a:lnTo>
                    <a:lnTo>
                      <a:pt x="2733216" y="3306782"/>
                    </a:lnTo>
                    <a:lnTo>
                      <a:pt x="2584808" y="3367127"/>
                    </a:lnTo>
                    <a:lnTo>
                      <a:pt x="2430328" y="3422092"/>
                    </a:lnTo>
                    <a:lnTo>
                      <a:pt x="2275850" y="3455146"/>
                    </a:lnTo>
                    <a:lnTo>
                      <a:pt x="2127104" y="3485128"/>
                    </a:lnTo>
                    <a:lnTo>
                      <a:pt x="1987804" y="3504345"/>
                    </a:lnTo>
                    <a:lnTo>
                      <a:pt x="1863680" y="3520873"/>
                    </a:lnTo>
                    <a:lnTo>
                      <a:pt x="1757433" y="3526255"/>
                    </a:lnTo>
                    <a:close/>
                    <a:moveTo>
                      <a:pt x="158924" y="3930462"/>
                    </a:moveTo>
                    <a:cubicBezTo>
                      <a:pt x="110443" y="3915731"/>
                      <a:pt x="0" y="3866001"/>
                      <a:pt x="0" y="3786484"/>
                    </a:cubicBezTo>
                    <a:cubicBezTo>
                      <a:pt x="0" y="3760641"/>
                      <a:pt x="7516" y="3736388"/>
                      <a:pt x="22839" y="3716534"/>
                    </a:cubicBezTo>
                    <a:cubicBezTo>
                      <a:pt x="42033" y="3685525"/>
                      <a:pt x="80608" y="3634905"/>
                      <a:pt x="115165" y="3600437"/>
                    </a:cubicBezTo>
                    <a:lnTo>
                      <a:pt x="230182" y="3509727"/>
                    </a:lnTo>
                    <a:lnTo>
                      <a:pt x="363411" y="3435929"/>
                    </a:lnTo>
                    <a:lnTo>
                      <a:pt x="503049" y="3375199"/>
                    </a:lnTo>
                    <a:lnTo>
                      <a:pt x="645387" y="3326000"/>
                    </a:lnTo>
                    <a:lnTo>
                      <a:pt x="787724" y="3290254"/>
                    </a:lnTo>
                    <a:lnTo>
                      <a:pt x="930059" y="3265655"/>
                    </a:lnTo>
                    <a:lnTo>
                      <a:pt x="1069699" y="3246438"/>
                    </a:lnTo>
                    <a:lnTo>
                      <a:pt x="1196856" y="3235290"/>
                    </a:lnTo>
                    <a:lnTo>
                      <a:pt x="1306140" y="3229909"/>
                    </a:lnTo>
                    <a:lnTo>
                      <a:pt x="1322155" y="3229909"/>
                    </a:lnTo>
                    <a:lnTo>
                      <a:pt x="1387858" y="3520878"/>
                    </a:lnTo>
                    <a:lnTo>
                      <a:pt x="1387763" y="3520873"/>
                    </a:lnTo>
                    <a:lnTo>
                      <a:pt x="1196856" y="3526255"/>
                    </a:lnTo>
                    <a:lnTo>
                      <a:pt x="1024165" y="3545473"/>
                    </a:lnTo>
                    <a:lnTo>
                      <a:pt x="869685" y="3570456"/>
                    </a:lnTo>
                    <a:lnTo>
                      <a:pt x="745225" y="3600437"/>
                    </a:lnTo>
                    <a:lnTo>
                      <a:pt x="633244" y="3641565"/>
                    </a:lnTo>
                    <a:lnTo>
                      <a:pt x="539140" y="3680001"/>
                    </a:lnTo>
                    <a:lnTo>
                      <a:pt x="469658" y="3721127"/>
                    </a:lnTo>
                    <a:lnTo>
                      <a:pt x="408946" y="3759564"/>
                    </a:lnTo>
                    <a:lnTo>
                      <a:pt x="357341" y="3801075"/>
                    </a:lnTo>
                    <a:cubicBezTo>
                      <a:pt x="346210" y="3811837"/>
                      <a:pt x="335079" y="3822985"/>
                      <a:pt x="323949" y="3833747"/>
                    </a:cubicBezTo>
                    <a:cubicBezTo>
                      <a:pt x="316865" y="3842972"/>
                      <a:pt x="310119" y="3852197"/>
                      <a:pt x="303037" y="3861422"/>
                    </a:cubicBezTo>
                    <a:cubicBezTo>
                      <a:pt x="298990" y="3866034"/>
                      <a:pt x="294941" y="3870261"/>
                      <a:pt x="290894" y="3874873"/>
                    </a:cubicBezTo>
                    <a:cubicBezTo>
                      <a:pt x="266876" y="3886379"/>
                      <a:pt x="207406" y="3945193"/>
                      <a:pt x="158924" y="39304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9" name="Rounded Rectangle 21">
                <a:extLst>
                  <a:ext uri="{FF2B5EF4-FFF2-40B4-BE49-F238E27FC236}">
                    <a16:creationId xmlns:a16="http://schemas.microsoft.com/office/drawing/2014/main" xmlns="" id="{D5600636-B1C2-4FF9-B818-65856497AA49}"/>
                  </a:ext>
                </a:extLst>
              </p:cNvPr>
              <p:cNvSpPr/>
              <p:nvPr/>
            </p:nvSpPr>
            <p:spPr>
              <a:xfrm rot="18063644">
                <a:off x="1029053" y="3391349"/>
                <a:ext cx="73094" cy="73540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 dirty="0"/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0391955D-7C07-446C-ADC7-BAD6A457601E}"/>
              </a:ext>
            </a:extLst>
          </p:cNvPr>
          <p:cNvGrpSpPr/>
          <p:nvPr/>
        </p:nvGrpSpPr>
        <p:grpSpPr>
          <a:xfrm>
            <a:off x="778979" y="1268759"/>
            <a:ext cx="2895753" cy="4941757"/>
            <a:chOff x="928131" y="447675"/>
            <a:chExt cx="4082018" cy="592319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xmlns="" id="{94A102D5-56F8-43E0-96A0-643303B76912}"/>
                </a:ext>
              </a:extLst>
            </p:cNvPr>
            <p:cNvGrpSpPr/>
            <p:nvPr/>
          </p:nvGrpSpPr>
          <p:grpSpPr>
            <a:xfrm flipH="1">
              <a:off x="928131" y="447675"/>
              <a:ext cx="4082018" cy="5923193"/>
              <a:chOff x="3730139" y="0"/>
              <a:chExt cx="4725732" cy="6857251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xmlns="" id="{F0DAE108-5C9B-4D39-B568-97F5375DE1B6}"/>
                  </a:ext>
                </a:extLst>
              </p:cNvPr>
              <p:cNvSpPr/>
              <p:nvPr/>
            </p:nvSpPr>
            <p:spPr>
              <a:xfrm>
                <a:off x="3730139" y="366857"/>
                <a:ext cx="4490643" cy="6490394"/>
              </a:xfrm>
              <a:custGeom>
                <a:avLst/>
                <a:gdLst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304718 w 4490643"/>
                  <a:gd name="connsiteY41" fmla="*/ 3600450 h 6490394"/>
                  <a:gd name="connsiteX42" fmla="*/ 3460446 w 4490643"/>
                  <a:gd name="connsiteY42" fmla="*/ 2852509 h 6490394"/>
                  <a:gd name="connsiteX43" fmla="*/ 3272524 w 4490643"/>
                  <a:gd name="connsiteY43" fmla="*/ 1888196 h 6490394"/>
                  <a:gd name="connsiteX44" fmla="*/ 1953332 w 4490643"/>
                  <a:gd name="connsiteY44" fmla="*/ 2999252 h 6490394"/>
                  <a:gd name="connsiteX45" fmla="*/ 1119292 w 4490643"/>
                  <a:gd name="connsiteY45" fmla="*/ 2052159 h 6490394"/>
                  <a:gd name="connsiteX46" fmla="*/ 3507613 w 4490643"/>
                  <a:gd name="connsiteY46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460446 w 4490643"/>
                  <a:gd name="connsiteY41" fmla="*/ 2852509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460446 w 4490643"/>
                  <a:gd name="connsiteY41" fmla="*/ 2852509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460446 w 4490643"/>
                  <a:gd name="connsiteY41" fmla="*/ 2852509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460446 w 4490643"/>
                  <a:gd name="connsiteY41" fmla="*/ 2852509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460446 w 4490643"/>
                  <a:gd name="connsiteY41" fmla="*/ 2852509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479496 w 4490643"/>
                  <a:gd name="connsiteY41" fmla="*/ 3204934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479496 w 4490643"/>
                  <a:gd name="connsiteY41" fmla="*/ 3204934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603321 w 4490643"/>
                  <a:gd name="connsiteY41" fmla="*/ 2871559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603321 w 4490643"/>
                  <a:gd name="connsiteY41" fmla="*/ 2871559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603321 w 4490643"/>
                  <a:gd name="connsiteY41" fmla="*/ 2871559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603321 w 4490643"/>
                  <a:gd name="connsiteY41" fmla="*/ 2871559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4490643" h="6490394">
                    <a:moveTo>
                      <a:pt x="3271027" y="4794611"/>
                    </a:moveTo>
                    <a:cubicBezTo>
                      <a:pt x="3189420" y="4793862"/>
                      <a:pt x="3119792" y="4848516"/>
                      <a:pt x="3107812" y="4921888"/>
                    </a:cubicBezTo>
                    <a:cubicBezTo>
                      <a:pt x="3095085" y="4999752"/>
                      <a:pt x="3145996" y="5073872"/>
                      <a:pt x="3226854" y="5093338"/>
                    </a:cubicBezTo>
                    <a:cubicBezTo>
                      <a:pt x="3312205" y="5114301"/>
                      <a:pt x="3399802" y="5070129"/>
                      <a:pt x="3426754" y="4993762"/>
                    </a:cubicBezTo>
                    <a:cubicBezTo>
                      <a:pt x="3460446" y="4894935"/>
                      <a:pt x="3382582" y="4794611"/>
                      <a:pt x="3271027" y="4794611"/>
                    </a:cubicBezTo>
                    <a:close/>
                    <a:moveTo>
                      <a:pt x="3507613" y="0"/>
                    </a:moveTo>
                    <a:lnTo>
                      <a:pt x="4341654" y="947093"/>
                    </a:lnTo>
                    <a:lnTo>
                      <a:pt x="3959073" y="1284003"/>
                    </a:lnTo>
                    <a:cubicBezTo>
                      <a:pt x="4099827" y="1409783"/>
                      <a:pt x="4263041" y="1555778"/>
                      <a:pt x="4349141" y="1721238"/>
                    </a:cubicBezTo>
                    <a:cubicBezTo>
                      <a:pt x="4400052" y="1819317"/>
                      <a:pt x="4438235" y="1922636"/>
                      <a:pt x="4472675" y="2031945"/>
                    </a:cubicBezTo>
                    <a:cubicBezTo>
                      <a:pt x="4441978" y="2028950"/>
                      <a:pt x="4412779" y="2027452"/>
                      <a:pt x="4384329" y="2023709"/>
                    </a:cubicBezTo>
                    <a:cubicBezTo>
                      <a:pt x="4099078" y="1990767"/>
                      <a:pt x="3852759" y="2223609"/>
                      <a:pt x="3870728" y="2509609"/>
                    </a:cubicBezTo>
                    <a:cubicBezTo>
                      <a:pt x="3882706" y="2709509"/>
                      <a:pt x="4042926" y="2884702"/>
                      <a:pt x="4246570" y="2922886"/>
                    </a:cubicBezTo>
                    <a:cubicBezTo>
                      <a:pt x="4316198" y="2936362"/>
                      <a:pt x="4434491" y="2942352"/>
                      <a:pt x="4490643" y="2931870"/>
                    </a:cubicBezTo>
                    <a:lnTo>
                      <a:pt x="4484111" y="2945016"/>
                    </a:lnTo>
                    <a:lnTo>
                      <a:pt x="4483898" y="3077270"/>
                    </a:lnTo>
                    <a:cubicBezTo>
                      <a:pt x="4462836" y="3680986"/>
                      <a:pt x="4182579" y="4244546"/>
                      <a:pt x="3719396" y="4625553"/>
                    </a:cubicBezTo>
                    <a:lnTo>
                      <a:pt x="3650168" y="4675183"/>
                    </a:lnTo>
                    <a:lnTo>
                      <a:pt x="3674204" y="4787179"/>
                    </a:lnTo>
                    <a:cubicBezTo>
                      <a:pt x="3754833" y="5162861"/>
                      <a:pt x="3877092" y="5732720"/>
                      <a:pt x="3979288" y="6214875"/>
                    </a:cubicBezTo>
                    <a:cubicBezTo>
                      <a:pt x="3984529" y="6238834"/>
                      <a:pt x="3994261" y="6245572"/>
                      <a:pt x="4017471" y="6244823"/>
                    </a:cubicBezTo>
                    <a:cubicBezTo>
                      <a:pt x="4095335" y="6243326"/>
                      <a:pt x="4267533" y="6244074"/>
                      <a:pt x="4278764" y="6244074"/>
                    </a:cubicBezTo>
                    <a:lnTo>
                      <a:pt x="4278764" y="6490394"/>
                    </a:lnTo>
                    <a:lnTo>
                      <a:pt x="0" y="6490394"/>
                    </a:lnTo>
                    <a:lnTo>
                      <a:pt x="0" y="6245572"/>
                    </a:lnTo>
                    <a:cubicBezTo>
                      <a:pt x="9733" y="6244823"/>
                      <a:pt x="624408" y="6244074"/>
                      <a:pt x="637135" y="6244074"/>
                    </a:cubicBezTo>
                    <a:lnTo>
                      <a:pt x="637135" y="5897431"/>
                    </a:lnTo>
                    <a:lnTo>
                      <a:pt x="1056402" y="5897431"/>
                    </a:lnTo>
                    <a:cubicBezTo>
                      <a:pt x="1057150" y="5895185"/>
                      <a:pt x="635638" y="5708013"/>
                      <a:pt x="422261" y="5615175"/>
                    </a:cubicBezTo>
                    <a:cubicBezTo>
                      <a:pt x="451460" y="5548541"/>
                      <a:pt x="479162" y="5483406"/>
                      <a:pt x="508361" y="5416024"/>
                    </a:cubicBezTo>
                    <a:lnTo>
                      <a:pt x="1826055" y="5987274"/>
                    </a:lnTo>
                    <a:lnTo>
                      <a:pt x="1739207" y="6187174"/>
                    </a:lnTo>
                    <a:lnTo>
                      <a:pt x="1466684" y="6068881"/>
                    </a:lnTo>
                    <a:lnTo>
                      <a:pt x="1466684" y="6244074"/>
                    </a:lnTo>
                    <a:lnTo>
                      <a:pt x="1492888" y="6244074"/>
                    </a:lnTo>
                    <a:lnTo>
                      <a:pt x="2514850" y="6244823"/>
                    </a:lnTo>
                    <a:cubicBezTo>
                      <a:pt x="2535065" y="6244823"/>
                      <a:pt x="2818069" y="4949589"/>
                      <a:pt x="2819567" y="4940605"/>
                    </a:cubicBezTo>
                    <a:lnTo>
                      <a:pt x="246319" y="4940605"/>
                    </a:lnTo>
                    <a:lnTo>
                      <a:pt x="246319" y="4545297"/>
                    </a:lnTo>
                    <a:lnTo>
                      <a:pt x="2603195" y="4522088"/>
                    </a:lnTo>
                    <a:cubicBezTo>
                      <a:pt x="2714750" y="4515349"/>
                      <a:pt x="2772399" y="4486151"/>
                      <a:pt x="2798603" y="4474920"/>
                    </a:cubicBezTo>
                    <a:cubicBezTo>
                      <a:pt x="3170078" y="4291907"/>
                      <a:pt x="3505284" y="3712255"/>
                      <a:pt x="3603321" y="2871559"/>
                    </a:cubicBezTo>
                    <a:cubicBezTo>
                      <a:pt x="3669330" y="2428251"/>
                      <a:pt x="3282257" y="1911405"/>
                      <a:pt x="3272524" y="1888196"/>
                    </a:cubicBezTo>
                    <a:cubicBezTo>
                      <a:pt x="2826305" y="2280510"/>
                      <a:pt x="2457949" y="2555279"/>
                      <a:pt x="1953332" y="2999252"/>
                    </a:cubicBezTo>
                    <a:lnTo>
                      <a:pt x="1119292" y="2052159"/>
                    </a:lnTo>
                    <a:cubicBezTo>
                      <a:pt x="1950338" y="1320689"/>
                      <a:pt x="2675818" y="732219"/>
                      <a:pt x="35076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4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xmlns="" id="{547E1779-231D-4657-8B7D-C823AF81C6AE}"/>
                  </a:ext>
                </a:extLst>
              </p:cNvPr>
              <p:cNvSpPr/>
              <p:nvPr/>
            </p:nvSpPr>
            <p:spPr>
              <a:xfrm>
                <a:off x="4412196" y="2470677"/>
                <a:ext cx="1205391" cy="1272773"/>
              </a:xfrm>
              <a:custGeom>
                <a:avLst/>
                <a:gdLst>
                  <a:gd name="connsiteX0" fmla="*/ 491889 w 1205390"/>
                  <a:gd name="connsiteY0" fmla="*/ 1275019 h 1272772"/>
                  <a:gd name="connsiteX1" fmla="*/ 459696 w 1205390"/>
                  <a:gd name="connsiteY1" fmla="*/ 1050412 h 1272772"/>
                  <a:gd name="connsiteX2" fmla="*/ 295733 w 1205390"/>
                  <a:gd name="connsiteY2" fmla="*/ 1194161 h 1272772"/>
                  <a:gd name="connsiteX3" fmla="*/ 17969 w 1205390"/>
                  <a:gd name="connsiteY3" fmla="*/ 878213 h 1272772"/>
                  <a:gd name="connsiteX4" fmla="*/ 233591 w 1205390"/>
                  <a:gd name="connsiteY4" fmla="*/ 688046 h 1272772"/>
                  <a:gd name="connsiteX5" fmla="*/ 0 w 1205390"/>
                  <a:gd name="connsiteY5" fmla="*/ 631146 h 1272772"/>
                  <a:gd name="connsiteX6" fmla="*/ 98827 w 1205390"/>
                  <a:gd name="connsiteY6" fmla="*/ 222361 h 1272772"/>
                  <a:gd name="connsiteX7" fmla="*/ 472423 w 1205390"/>
                  <a:gd name="connsiteY7" fmla="*/ 312204 h 1272772"/>
                  <a:gd name="connsiteX8" fmla="*/ 475418 w 1205390"/>
                  <a:gd name="connsiteY8" fmla="*/ 308460 h 1272772"/>
                  <a:gd name="connsiteX9" fmla="*/ 280010 w 1205390"/>
                  <a:gd name="connsiteY9" fmla="*/ 86099 h 1272772"/>
                  <a:gd name="connsiteX10" fmla="*/ 378089 w 1205390"/>
                  <a:gd name="connsiteY10" fmla="*/ 0 h 1272772"/>
                  <a:gd name="connsiteX11" fmla="*/ 1212129 w 1205390"/>
                  <a:gd name="connsiteY11" fmla="*/ 947093 h 1272772"/>
                  <a:gd name="connsiteX12" fmla="*/ 1114051 w 1205390"/>
                  <a:gd name="connsiteY12" fmla="*/ 1033192 h 1272772"/>
                  <a:gd name="connsiteX13" fmla="*/ 894685 w 1205390"/>
                  <a:gd name="connsiteY13" fmla="*/ 783879 h 1272772"/>
                  <a:gd name="connsiteX14" fmla="*/ 890192 w 1205390"/>
                  <a:gd name="connsiteY14" fmla="*/ 786124 h 1272772"/>
                  <a:gd name="connsiteX15" fmla="*/ 954580 w 1205390"/>
                  <a:gd name="connsiteY15" fmla="*/ 1238333 h 1272772"/>
                  <a:gd name="connsiteX16" fmla="*/ 491889 w 1205390"/>
                  <a:gd name="connsiteY16" fmla="*/ 1275019 h 1272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05390" h="1272772">
                    <a:moveTo>
                      <a:pt x="491889" y="1275019"/>
                    </a:moveTo>
                    <a:cubicBezTo>
                      <a:pt x="480659" y="1200150"/>
                      <a:pt x="470926" y="1128276"/>
                      <a:pt x="459696" y="1050412"/>
                    </a:cubicBezTo>
                    <a:cubicBezTo>
                      <a:pt x="404293" y="1099077"/>
                      <a:pt x="351136" y="1145496"/>
                      <a:pt x="295733" y="1194161"/>
                    </a:cubicBezTo>
                    <a:cubicBezTo>
                      <a:pt x="202895" y="1088595"/>
                      <a:pt x="110806" y="984527"/>
                      <a:pt x="17969" y="878213"/>
                    </a:cubicBezTo>
                    <a:cubicBezTo>
                      <a:pt x="89843" y="815323"/>
                      <a:pt x="159471" y="753182"/>
                      <a:pt x="233591" y="688046"/>
                    </a:cubicBezTo>
                    <a:cubicBezTo>
                      <a:pt x="153481" y="668580"/>
                      <a:pt x="77864" y="649863"/>
                      <a:pt x="0" y="631146"/>
                    </a:cubicBezTo>
                    <a:cubicBezTo>
                      <a:pt x="32942" y="494884"/>
                      <a:pt x="65136" y="360120"/>
                      <a:pt x="98827" y="222361"/>
                    </a:cubicBezTo>
                    <a:cubicBezTo>
                      <a:pt x="224607" y="252309"/>
                      <a:pt x="348141" y="282256"/>
                      <a:pt x="472423" y="312204"/>
                    </a:cubicBezTo>
                    <a:cubicBezTo>
                      <a:pt x="473172" y="310706"/>
                      <a:pt x="474670" y="309958"/>
                      <a:pt x="475418" y="308460"/>
                    </a:cubicBezTo>
                    <a:cubicBezTo>
                      <a:pt x="411031" y="235089"/>
                      <a:pt x="346643" y="161717"/>
                      <a:pt x="280010" y="86099"/>
                    </a:cubicBezTo>
                    <a:cubicBezTo>
                      <a:pt x="312204" y="57649"/>
                      <a:pt x="343649" y="29948"/>
                      <a:pt x="378089" y="0"/>
                    </a:cubicBezTo>
                    <a:cubicBezTo>
                      <a:pt x="655852" y="315947"/>
                      <a:pt x="932868" y="630397"/>
                      <a:pt x="1212129" y="947093"/>
                    </a:cubicBezTo>
                    <a:cubicBezTo>
                      <a:pt x="1179936" y="975543"/>
                      <a:pt x="1147742" y="1003993"/>
                      <a:pt x="1114051" y="1033192"/>
                    </a:cubicBezTo>
                    <a:cubicBezTo>
                      <a:pt x="1040679" y="950088"/>
                      <a:pt x="967308" y="866983"/>
                      <a:pt x="894685" y="783879"/>
                    </a:cubicBezTo>
                    <a:cubicBezTo>
                      <a:pt x="893187" y="784627"/>
                      <a:pt x="891690" y="785376"/>
                      <a:pt x="890192" y="786124"/>
                    </a:cubicBezTo>
                    <a:cubicBezTo>
                      <a:pt x="911904" y="935862"/>
                      <a:pt x="932868" y="1085600"/>
                      <a:pt x="954580" y="1238333"/>
                    </a:cubicBezTo>
                    <a:cubicBezTo>
                      <a:pt x="800350" y="1251061"/>
                      <a:pt x="647617" y="1263040"/>
                      <a:pt x="491889" y="127501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4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xmlns="" id="{C1BE7C51-B94F-4D78-8AFA-37C14964457C}"/>
                  </a:ext>
                </a:extLst>
              </p:cNvPr>
              <p:cNvSpPr/>
              <p:nvPr/>
            </p:nvSpPr>
            <p:spPr>
              <a:xfrm>
                <a:off x="7448134" y="0"/>
                <a:ext cx="973297" cy="1063140"/>
              </a:xfrm>
              <a:custGeom>
                <a:avLst/>
                <a:gdLst>
                  <a:gd name="connsiteX0" fmla="*/ 238832 w 973297"/>
                  <a:gd name="connsiteY0" fmla="*/ 416272 h 1063139"/>
                  <a:gd name="connsiteX1" fmla="*/ 119790 w 973297"/>
                  <a:gd name="connsiteY1" fmla="*/ 280759 h 1063139"/>
                  <a:gd name="connsiteX2" fmla="*/ 0 w 973297"/>
                  <a:gd name="connsiteY2" fmla="*/ 144497 h 1063139"/>
                  <a:gd name="connsiteX3" fmla="*/ 162466 w 973297"/>
                  <a:gd name="connsiteY3" fmla="*/ 0 h 1063139"/>
                  <a:gd name="connsiteX4" fmla="*/ 977040 w 973297"/>
                  <a:gd name="connsiteY4" fmla="*/ 925381 h 1063139"/>
                  <a:gd name="connsiteX5" fmla="*/ 813826 w 973297"/>
                  <a:gd name="connsiteY5" fmla="*/ 1069129 h 1063139"/>
                  <a:gd name="connsiteX6" fmla="*/ 574245 w 973297"/>
                  <a:gd name="connsiteY6" fmla="*/ 797355 h 1063139"/>
                  <a:gd name="connsiteX7" fmla="*/ 399800 w 973297"/>
                  <a:gd name="connsiteY7" fmla="*/ 950088 h 1063139"/>
                  <a:gd name="connsiteX8" fmla="*/ 64387 w 973297"/>
                  <a:gd name="connsiteY8" fmla="*/ 569004 h 1063139"/>
                  <a:gd name="connsiteX9" fmla="*/ 238832 w 973297"/>
                  <a:gd name="connsiteY9" fmla="*/ 416272 h 1063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73297" h="1063139">
                    <a:moveTo>
                      <a:pt x="238832" y="416272"/>
                    </a:moveTo>
                    <a:cubicBezTo>
                      <a:pt x="198403" y="369853"/>
                      <a:pt x="158722" y="325680"/>
                      <a:pt x="119790" y="280759"/>
                    </a:cubicBezTo>
                    <a:cubicBezTo>
                      <a:pt x="80110" y="235837"/>
                      <a:pt x="41178" y="191665"/>
                      <a:pt x="0" y="144497"/>
                    </a:cubicBezTo>
                    <a:cubicBezTo>
                      <a:pt x="53906" y="95832"/>
                      <a:pt x="107811" y="48665"/>
                      <a:pt x="162466" y="0"/>
                    </a:cubicBezTo>
                    <a:cubicBezTo>
                      <a:pt x="434240" y="308460"/>
                      <a:pt x="705266" y="616172"/>
                      <a:pt x="977040" y="925381"/>
                    </a:cubicBezTo>
                    <a:cubicBezTo>
                      <a:pt x="922386" y="973297"/>
                      <a:pt x="868480" y="1020464"/>
                      <a:pt x="813826" y="1069129"/>
                    </a:cubicBezTo>
                    <a:cubicBezTo>
                      <a:pt x="733716" y="977789"/>
                      <a:pt x="654355" y="887946"/>
                      <a:pt x="574245" y="797355"/>
                    </a:cubicBezTo>
                    <a:cubicBezTo>
                      <a:pt x="515847" y="849014"/>
                      <a:pt x="458947" y="899177"/>
                      <a:pt x="399800" y="950088"/>
                    </a:cubicBezTo>
                    <a:cubicBezTo>
                      <a:pt x="288245" y="822810"/>
                      <a:pt x="176691" y="697030"/>
                      <a:pt x="64387" y="569004"/>
                    </a:cubicBezTo>
                    <a:cubicBezTo>
                      <a:pt x="122785" y="518093"/>
                      <a:pt x="180434" y="467183"/>
                      <a:pt x="238832" y="41627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4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xmlns="" id="{68033315-9532-4701-9B4A-0F86E59A51B2}"/>
                  </a:ext>
                </a:extLst>
              </p:cNvPr>
              <p:cNvSpPr/>
              <p:nvPr/>
            </p:nvSpPr>
            <p:spPr>
              <a:xfrm>
                <a:off x="7699694" y="2487897"/>
                <a:ext cx="756177" cy="741203"/>
              </a:xfrm>
              <a:custGeom>
                <a:avLst/>
                <a:gdLst>
                  <a:gd name="connsiteX0" fmla="*/ 381083 w 756176"/>
                  <a:gd name="connsiteY0" fmla="*/ 743449 h 741203"/>
                  <a:gd name="connsiteX1" fmla="*/ 0 w 756176"/>
                  <a:gd name="connsiteY1" fmla="*/ 369853 h 741203"/>
                  <a:gd name="connsiteX2" fmla="*/ 381832 w 756176"/>
                  <a:gd name="connsiteY2" fmla="*/ 0 h 741203"/>
                  <a:gd name="connsiteX3" fmla="*/ 762915 w 756176"/>
                  <a:gd name="connsiteY3" fmla="*/ 370602 h 741203"/>
                  <a:gd name="connsiteX4" fmla="*/ 381083 w 756176"/>
                  <a:gd name="connsiteY4" fmla="*/ 743449 h 741203"/>
                  <a:gd name="connsiteX5" fmla="*/ 577989 w 756176"/>
                  <a:gd name="connsiteY5" fmla="*/ 372099 h 741203"/>
                  <a:gd name="connsiteX6" fmla="*/ 381083 w 756176"/>
                  <a:gd name="connsiteY6" fmla="*/ 180434 h 741203"/>
                  <a:gd name="connsiteX7" fmla="*/ 184927 w 756176"/>
                  <a:gd name="connsiteY7" fmla="*/ 370602 h 741203"/>
                  <a:gd name="connsiteX8" fmla="*/ 380334 w 756176"/>
                  <a:gd name="connsiteY8" fmla="*/ 563015 h 741203"/>
                  <a:gd name="connsiteX9" fmla="*/ 577989 w 756176"/>
                  <a:gd name="connsiteY9" fmla="*/ 372099 h 741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56176" h="741203">
                    <a:moveTo>
                      <a:pt x="381083" y="743449"/>
                    </a:moveTo>
                    <a:cubicBezTo>
                      <a:pt x="169953" y="743449"/>
                      <a:pt x="0" y="576491"/>
                      <a:pt x="0" y="369853"/>
                    </a:cubicBezTo>
                    <a:cubicBezTo>
                      <a:pt x="749" y="165461"/>
                      <a:pt x="171450" y="0"/>
                      <a:pt x="381832" y="0"/>
                    </a:cubicBezTo>
                    <a:cubicBezTo>
                      <a:pt x="591465" y="0"/>
                      <a:pt x="762166" y="166209"/>
                      <a:pt x="762915" y="370602"/>
                    </a:cubicBezTo>
                    <a:cubicBezTo>
                      <a:pt x="762915" y="576491"/>
                      <a:pt x="592214" y="743449"/>
                      <a:pt x="381083" y="743449"/>
                    </a:cubicBezTo>
                    <a:close/>
                    <a:moveTo>
                      <a:pt x="577989" y="372099"/>
                    </a:moveTo>
                    <a:cubicBezTo>
                      <a:pt x="577989" y="265785"/>
                      <a:pt x="489643" y="179686"/>
                      <a:pt x="381083" y="180434"/>
                    </a:cubicBezTo>
                    <a:cubicBezTo>
                      <a:pt x="273272" y="180434"/>
                      <a:pt x="185675" y="265785"/>
                      <a:pt x="184927" y="370602"/>
                    </a:cubicBezTo>
                    <a:cubicBezTo>
                      <a:pt x="184927" y="477664"/>
                      <a:pt x="271026" y="563015"/>
                      <a:pt x="380334" y="563015"/>
                    </a:cubicBezTo>
                    <a:cubicBezTo>
                      <a:pt x="489643" y="563764"/>
                      <a:pt x="577989" y="478413"/>
                      <a:pt x="577989" y="37209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4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xmlns="" id="{F3ECF0ED-59C5-4F64-BA71-460B00300E31}"/>
                </a:ext>
              </a:extLst>
            </p:cNvPr>
            <p:cNvSpPr/>
            <p:nvPr/>
          </p:nvSpPr>
          <p:spPr>
            <a:xfrm>
              <a:off x="3070673" y="4573635"/>
              <a:ext cx="1715646" cy="5455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7AFBE768-9551-4A84-986D-179C99548710}"/>
              </a:ext>
            </a:extLst>
          </p:cNvPr>
          <p:cNvSpPr txBox="1"/>
          <p:nvPr/>
        </p:nvSpPr>
        <p:spPr>
          <a:xfrm>
            <a:off x="4814704" y="1671075"/>
            <a:ext cx="32164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150 years </a:t>
            </a:r>
            <a:r>
              <a:rPr lang="en-US" altLang="ko-K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Arial" pitchFamily="34" charset="0"/>
              </a:rPr>
              <a:t>: Fowler solution (Arsenic) in </a:t>
            </a:r>
            <a:r>
              <a:rPr lang="en-US" altLang="ko-KR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Arial" pitchFamily="34" charset="0"/>
              </a:rPr>
              <a:t>Pts</a:t>
            </a:r>
            <a:r>
              <a:rPr lang="en-US" altLang="ko-K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Arial" pitchFamily="34" charset="0"/>
              </a:rPr>
              <a:t> Hodgkin and Leukemia</a:t>
            </a:r>
            <a:endParaRPr lang="ko-KR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8C630A37-696F-48D6-A421-316A893AEA16}"/>
              </a:ext>
            </a:extLst>
          </p:cNvPr>
          <p:cNvSpPr txBox="1"/>
          <p:nvPr/>
        </p:nvSpPr>
        <p:spPr>
          <a:xfrm>
            <a:off x="5357492" y="2830528"/>
            <a:ext cx="3486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1910</a:t>
            </a:r>
            <a:r>
              <a:rPr lang="en-US" altLang="ko-K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Arial" pitchFamily="34" charset="0"/>
              </a:rPr>
              <a:t> : Paul </a:t>
            </a:r>
            <a:r>
              <a:rPr lang="en-US" altLang="ko-KR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Arial" pitchFamily="34" charset="0"/>
              </a:rPr>
              <a:t>Ehrlich,Salvarsan</a:t>
            </a:r>
            <a:r>
              <a:rPr lang="en-US" altLang="ko-K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Arial" pitchFamily="34" charset="0"/>
              </a:rPr>
              <a:t> used to cure Syphilis</a:t>
            </a:r>
            <a:endParaRPr lang="ko-KR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564F4CBA-3505-42D0-87EC-C259F8B7B279}"/>
              </a:ext>
            </a:extLst>
          </p:cNvPr>
          <p:cNvSpPr txBox="1"/>
          <p:nvPr/>
        </p:nvSpPr>
        <p:spPr>
          <a:xfrm>
            <a:off x="5492506" y="3860404"/>
            <a:ext cx="321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1942</a:t>
            </a:r>
            <a:r>
              <a:rPr lang="en-US" altLang="ko-K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Arial" pitchFamily="34" charset="0"/>
              </a:rPr>
              <a:t> : Nitrogen mustard in  Lymphoma in Mice</a:t>
            </a:r>
            <a:endParaRPr lang="ko-KR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FB48846E-50FC-4850-9F8F-9E6F54B227BB}"/>
              </a:ext>
            </a:extLst>
          </p:cNvPr>
          <p:cNvSpPr txBox="1"/>
          <p:nvPr/>
        </p:nvSpPr>
        <p:spPr>
          <a:xfrm>
            <a:off x="4831650" y="5817922"/>
            <a:ext cx="321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1940s</a:t>
            </a:r>
            <a:r>
              <a:rPr lang="en-US" altLang="ko-K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Arial" pitchFamily="34" charset="0"/>
              </a:rPr>
              <a:t>: Antitumor effect of Estrogens in CA Prostate</a:t>
            </a:r>
            <a:endParaRPr lang="ko-KR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6EC6E1B5-56D7-4688-BF63-3FE76F00372B}"/>
              </a:ext>
            </a:extLst>
          </p:cNvPr>
          <p:cNvSpPr txBox="1"/>
          <p:nvPr/>
        </p:nvSpPr>
        <p:spPr>
          <a:xfrm>
            <a:off x="5331101" y="4968255"/>
            <a:ext cx="321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solidFill>
                  <a:srgbClr val="FF0000"/>
                </a:solidFill>
                <a:latin typeface="Arial Rounded MT Bold" pitchFamily="34" charset="0"/>
                <a:cs typeface="Arial" pitchFamily="34" charset="0"/>
              </a:rPr>
              <a:t>1948</a:t>
            </a:r>
            <a:r>
              <a:rPr lang="en-US" altLang="ko-K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Arial" pitchFamily="34" charset="0"/>
              </a:rPr>
              <a:t>: </a:t>
            </a:r>
            <a:r>
              <a:rPr lang="en-US" altLang="ko-KR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Arial" pitchFamily="34" charset="0"/>
              </a:rPr>
              <a:t>Aminopterin</a:t>
            </a:r>
            <a:r>
              <a:rPr lang="en-US" altLang="ko-KR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Arial" pitchFamily="34" charset="0"/>
              </a:rPr>
              <a:t> in Leukemia child</a:t>
            </a:r>
            <a:endParaRPr lang="ko-KR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itchFamily="34" charset="0"/>
              <a:cs typeface="Arial" pitchFamily="34" charset="0"/>
            </a:endParaRPr>
          </a:p>
        </p:txBody>
      </p:sp>
      <p:grpSp>
        <p:nvGrpSpPr>
          <p:cNvPr id="58" name="그룹 9">
            <a:extLst>
              <a:ext uri="{FF2B5EF4-FFF2-40B4-BE49-F238E27FC236}">
                <a16:creationId xmlns:a16="http://schemas.microsoft.com/office/drawing/2014/main" xmlns="" id="{32928568-BF9D-4332-9FAD-7F63A1295985}"/>
              </a:ext>
            </a:extLst>
          </p:cNvPr>
          <p:cNvGrpSpPr/>
          <p:nvPr/>
        </p:nvGrpSpPr>
        <p:grpSpPr>
          <a:xfrm>
            <a:off x="1480536" y="1787085"/>
            <a:ext cx="3550664" cy="4623159"/>
            <a:chOff x="924229" y="1606109"/>
            <a:chExt cx="4734219" cy="4623159"/>
          </a:xfrm>
        </p:grpSpPr>
        <p:sp>
          <p:nvSpPr>
            <p:cNvPr id="59" name="Block Arc 58">
              <a:extLst>
                <a:ext uri="{FF2B5EF4-FFF2-40B4-BE49-F238E27FC236}">
                  <a16:creationId xmlns:a16="http://schemas.microsoft.com/office/drawing/2014/main" xmlns="" id="{6D08C845-5729-4F90-92E8-B066E90AFD6A}"/>
                </a:ext>
              </a:extLst>
            </p:cNvPr>
            <p:cNvSpPr/>
            <p:nvPr/>
          </p:nvSpPr>
          <p:spPr>
            <a:xfrm>
              <a:off x="924229" y="1606109"/>
              <a:ext cx="4623159" cy="4623159"/>
            </a:xfrm>
            <a:prstGeom prst="blockArc">
              <a:avLst>
                <a:gd name="adj1" fmla="val 17994494"/>
                <a:gd name="adj2" fmla="val 3631056"/>
                <a:gd name="adj3" fmla="val 1264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xmlns="" id="{35C00751-E639-4731-9A0B-AD7B04A1B3EC}"/>
                </a:ext>
              </a:extLst>
            </p:cNvPr>
            <p:cNvSpPr/>
            <p:nvPr/>
          </p:nvSpPr>
          <p:spPr>
            <a:xfrm>
              <a:off x="4238091" y="1766259"/>
              <a:ext cx="288032" cy="28803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xmlns="" id="{D26DA5C2-DFF9-4F59-8208-F8CC14518876}"/>
                </a:ext>
              </a:extLst>
            </p:cNvPr>
            <p:cNvSpPr/>
            <p:nvPr/>
          </p:nvSpPr>
          <p:spPr>
            <a:xfrm>
              <a:off x="5370416" y="3760400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xmlns="" id="{8698F58E-B60E-4C11-BB1F-5BC59BF92E42}"/>
                </a:ext>
              </a:extLst>
            </p:cNvPr>
            <p:cNvSpPr/>
            <p:nvPr/>
          </p:nvSpPr>
          <p:spPr>
            <a:xfrm>
              <a:off x="4238091" y="5754540"/>
              <a:ext cx="288032" cy="2880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xmlns="" id="{D961333F-59A3-45F0-8C9D-B78F7C8ECBC6}"/>
                </a:ext>
              </a:extLst>
            </p:cNvPr>
            <p:cNvSpPr/>
            <p:nvPr/>
          </p:nvSpPr>
          <p:spPr>
            <a:xfrm>
              <a:off x="5072001" y="2610815"/>
              <a:ext cx="288032" cy="2880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xmlns="" id="{11ADBAA6-D531-484F-A3CA-2A60DDDB2E5C}"/>
                </a:ext>
              </a:extLst>
            </p:cNvPr>
            <p:cNvSpPr/>
            <p:nvPr/>
          </p:nvSpPr>
          <p:spPr>
            <a:xfrm>
              <a:off x="5049075" y="4941168"/>
              <a:ext cx="288032" cy="2880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D56F54D3-11B8-4B35-90B2-A3B75EEFF097}"/>
              </a:ext>
            </a:extLst>
          </p:cNvPr>
          <p:cNvSpPr txBox="1"/>
          <p:nvPr/>
        </p:nvSpPr>
        <p:spPr>
          <a:xfrm>
            <a:off x="2735052" y="25034"/>
            <a:ext cx="544843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 smtClean="0">
                <a:latin typeface="Arial Rounded MT Bold" pitchFamily="34" charset="0"/>
                <a:cs typeface="Arial" pitchFamily="34" charset="0"/>
              </a:rPr>
              <a:t>History of Cancer Treatment</a:t>
            </a:r>
            <a:endParaRPr lang="en-US" altLang="ko-KR" sz="4800" b="1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2" name="Flowchart: Connector 1"/>
          <p:cNvSpPr/>
          <p:nvPr/>
        </p:nvSpPr>
        <p:spPr>
          <a:xfrm>
            <a:off x="8380127" y="6249052"/>
            <a:ext cx="527546" cy="447756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th-T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64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30308"/>
            <a:ext cx="9144000" cy="4334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52108" y="260648"/>
            <a:ext cx="5544616" cy="156966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Arial Rounded MT Bold" pitchFamily="34" charset="0"/>
              </a:rPr>
              <a:t>Timeline of Chemotherapy</a:t>
            </a:r>
            <a:endParaRPr lang="th-TH" sz="4800" b="1" dirty="0"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15431" y="6455024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i="1" dirty="0"/>
              <a:t>Principles and practice of gynecologic </a:t>
            </a:r>
            <a:r>
              <a:rPr lang="en-US" sz="1800" i="1" dirty="0" smtClean="0"/>
              <a:t>oncology, 7</a:t>
            </a:r>
            <a:r>
              <a:rPr lang="en-US" sz="1800" i="1" baseline="30000" dirty="0" smtClean="0"/>
              <a:t>th</a:t>
            </a:r>
            <a:r>
              <a:rPr lang="en-US" sz="1800" i="1" dirty="0" smtClean="0"/>
              <a:t> edition</a:t>
            </a:r>
            <a:endParaRPr lang="th-TH" sz="1800" i="1" dirty="0"/>
          </a:p>
        </p:txBody>
      </p:sp>
      <p:sp>
        <p:nvSpPr>
          <p:cNvPr id="8" name="Flowchart: Connector 7"/>
          <p:cNvSpPr/>
          <p:nvPr/>
        </p:nvSpPr>
        <p:spPr>
          <a:xfrm>
            <a:off x="8380127" y="6249052"/>
            <a:ext cx="527546" cy="447756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th-T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33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b="1" dirty="0" smtClean="0">
                <a:latin typeface="Arial Rounded MT Bold" pitchFamily="34" charset="0"/>
              </a:rPr>
              <a:t>Treatment Decisions</a:t>
            </a:r>
            <a:endParaRPr lang="en-US" b="1" dirty="0">
              <a:latin typeface="Arial Rounded MT Bold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1409F916-022E-4D92-86C4-7BD6988E0374}"/>
              </a:ext>
            </a:extLst>
          </p:cNvPr>
          <p:cNvGrpSpPr/>
          <p:nvPr/>
        </p:nvGrpSpPr>
        <p:grpSpPr>
          <a:xfrm>
            <a:off x="3263277" y="3255818"/>
            <a:ext cx="2625581" cy="1647234"/>
            <a:chOff x="2771800" y="2794809"/>
            <a:chExt cx="3500774" cy="164723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xmlns="" id="{2D117C30-F33C-4A52-A6CE-6E5BC2468A96}"/>
                </a:ext>
              </a:extLst>
            </p:cNvPr>
            <p:cNvSpPr/>
            <p:nvPr/>
          </p:nvSpPr>
          <p:spPr>
            <a:xfrm>
              <a:off x="2771800" y="2794809"/>
              <a:ext cx="2016224" cy="1640576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424D0120-749F-4454-8DA1-AE687D279E8D}"/>
                </a:ext>
              </a:extLst>
            </p:cNvPr>
            <p:cNvSpPr/>
            <p:nvPr/>
          </p:nvSpPr>
          <p:spPr>
            <a:xfrm>
              <a:off x="4256350" y="2794809"/>
              <a:ext cx="2016224" cy="1647234"/>
            </a:xfrm>
            <a:prstGeom prst="ellipse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cxnSp>
        <p:nvCxnSpPr>
          <p:cNvPr id="6" name="Elbow Connector 10">
            <a:extLst>
              <a:ext uri="{FF2B5EF4-FFF2-40B4-BE49-F238E27FC236}">
                <a16:creationId xmlns:a16="http://schemas.microsoft.com/office/drawing/2014/main" xmlns="" id="{C2819704-6218-43B6-B2D9-7DCF2E3F390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276849" y="2201530"/>
            <a:ext cx="1022354" cy="432050"/>
          </a:xfrm>
          <a:prstGeom prst="bentConnector3">
            <a:avLst>
              <a:gd name="adj1" fmla="val 99152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338E3A60-E7FC-4FCE-93EE-94794CF64E2B}"/>
              </a:ext>
            </a:extLst>
          </p:cNvPr>
          <p:cNvGrpSpPr/>
          <p:nvPr/>
        </p:nvGrpSpPr>
        <p:grpSpPr>
          <a:xfrm>
            <a:off x="3018137" y="1469230"/>
            <a:ext cx="6004565" cy="1635809"/>
            <a:chOff x="3419753" y="1208334"/>
            <a:chExt cx="5650947" cy="163580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20CFEF82-FAA6-400D-BF34-A3C18B737A39}"/>
                </a:ext>
              </a:extLst>
            </p:cNvPr>
            <p:cNvSpPr txBox="1"/>
            <p:nvPr/>
          </p:nvSpPr>
          <p:spPr>
            <a:xfrm>
              <a:off x="3419753" y="1208334"/>
              <a:ext cx="29247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dirty="0" smtClean="0">
                  <a:solidFill>
                    <a:srgbClr val="FF0000"/>
                  </a:solidFill>
                  <a:latin typeface="Arial Rounded MT Bold" pitchFamily="34" charset="0"/>
                </a:rPr>
                <a:t>Patient</a:t>
              </a:r>
              <a:endParaRPr lang="ko-KR" altLang="en-US" sz="3200" b="1" dirty="0">
                <a:solidFill>
                  <a:srgbClr val="FF0000"/>
                </a:solidFill>
                <a:latin typeface="Arial Rounded MT Bold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81FA101C-6872-44AA-9B81-6CC28D013532}"/>
                </a:ext>
              </a:extLst>
            </p:cNvPr>
            <p:cNvSpPr txBox="1"/>
            <p:nvPr/>
          </p:nvSpPr>
          <p:spPr>
            <a:xfrm>
              <a:off x="5414232" y="1208334"/>
              <a:ext cx="3656468" cy="163580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 Rounded MT Bold" pitchFamily="34" charset="0"/>
                </a:rPr>
                <a:t>-Age</a:t>
              </a:r>
              <a:r>
                <a:rPr lang="en-US" sz="1400" dirty="0">
                  <a:latin typeface="Arial Rounded MT Bold" pitchFamily="34" charset="0"/>
                </a:rPr>
                <a:t>, general health, medical comorbidities, performance </a:t>
              </a:r>
              <a:r>
                <a:rPr lang="en-US" sz="1400" dirty="0" smtClean="0">
                  <a:latin typeface="Arial Rounded MT Bold" pitchFamily="34" charset="0"/>
                </a:rPr>
                <a:t>status,</a:t>
              </a:r>
              <a:r>
                <a:rPr lang="en-US" sz="1400" dirty="0">
                  <a:latin typeface="Arial Rounded MT Bold" pitchFamily="34" charset="0"/>
                </a:rPr>
                <a:t> previous </a:t>
              </a:r>
              <a:r>
                <a:rPr lang="en-US" sz="1400" dirty="0" smtClean="0">
                  <a:latin typeface="Arial Rounded MT Bold" pitchFamily="34" charset="0"/>
                </a:rPr>
                <a:t>treatment,</a:t>
              </a:r>
            </a:p>
            <a:p>
              <a:r>
                <a:rPr lang="en-US" sz="1400" dirty="0" smtClean="0">
                  <a:latin typeface="Arial Rounded MT Bold" pitchFamily="34" charset="0"/>
                </a:rPr>
                <a:t>-Availability </a:t>
              </a:r>
              <a:r>
                <a:rPr lang="en-US" sz="1400" dirty="0">
                  <a:latin typeface="Arial Rounded MT Bold" pitchFamily="34" charset="0"/>
                </a:rPr>
                <a:t>of facilities to evaluate, monitor, and treat potential drug toxicities</a:t>
              </a:r>
            </a:p>
            <a:p>
              <a:r>
                <a:rPr lang="en-US" sz="1400" dirty="0" smtClean="0">
                  <a:latin typeface="Arial Rounded MT Bold" pitchFamily="34" charset="0"/>
                </a:rPr>
                <a:t> -The </a:t>
              </a:r>
              <a:r>
                <a:rPr lang="en-US" sz="1400" dirty="0">
                  <a:latin typeface="Arial Rounded MT Bold" pitchFamily="34" charset="0"/>
                </a:rPr>
                <a:t>emotional, social, and </a:t>
              </a:r>
              <a:r>
                <a:rPr lang="en-US" sz="1400" dirty="0" smtClean="0">
                  <a:latin typeface="Arial Rounded MT Bold" pitchFamily="34" charset="0"/>
                </a:rPr>
                <a:t>financial problem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859E83BA-A593-442C-BD94-BD8843A13C5D}"/>
              </a:ext>
            </a:extLst>
          </p:cNvPr>
          <p:cNvGrpSpPr/>
          <p:nvPr/>
        </p:nvGrpSpPr>
        <p:grpSpPr>
          <a:xfrm>
            <a:off x="5528750" y="4636666"/>
            <a:ext cx="3285286" cy="1494654"/>
            <a:chOff x="5241704" y="1640144"/>
            <a:chExt cx="3091811" cy="99477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D0614B01-1E06-41C7-8D85-5D26ACEFF39A}"/>
                </a:ext>
              </a:extLst>
            </p:cNvPr>
            <p:cNvSpPr txBox="1"/>
            <p:nvPr/>
          </p:nvSpPr>
          <p:spPr>
            <a:xfrm>
              <a:off x="5425577" y="1640144"/>
              <a:ext cx="29079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b="1" dirty="0" smtClean="0">
                  <a:solidFill>
                    <a:srgbClr val="FF0000"/>
                  </a:solidFill>
                  <a:latin typeface="Arial Rounded MT Bold" pitchFamily="34" charset="0"/>
                </a:rPr>
                <a:t>Clinical Benefit</a:t>
              </a:r>
              <a:endParaRPr lang="ko-KR" altLang="en-US" sz="2400" b="1" dirty="0">
                <a:solidFill>
                  <a:srgbClr val="FF0000"/>
                </a:solidFill>
                <a:latin typeface="Arial Rounded MT Bold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7C06B8DA-3C40-455A-9569-C7D0D43F5C6F}"/>
                </a:ext>
              </a:extLst>
            </p:cNvPr>
            <p:cNvSpPr txBox="1"/>
            <p:nvPr/>
          </p:nvSpPr>
          <p:spPr>
            <a:xfrm>
              <a:off x="5241704" y="2245720"/>
              <a:ext cx="2907938" cy="3892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latin typeface="Arial Rounded MT Bold" pitchFamily="34" charset="0"/>
                </a:rPr>
                <a:t>Cure </a:t>
              </a:r>
              <a:r>
                <a:rPr lang="en-US" altLang="ko-KR" sz="1600" dirty="0" err="1" smtClean="0">
                  <a:latin typeface="Arial Rounded MT Bold" pitchFamily="34" charset="0"/>
                </a:rPr>
                <a:t>rate,PFS,OS,recurrent</a:t>
              </a:r>
              <a:r>
                <a:rPr lang="en-US" altLang="ko-KR" sz="1600" dirty="0" smtClean="0">
                  <a:latin typeface="Arial Rounded MT Bold" pitchFamily="34" charset="0"/>
                </a:rPr>
                <a:t> </a:t>
              </a:r>
              <a:r>
                <a:rPr lang="en-US" altLang="ko-KR" sz="1600" dirty="0" err="1" smtClean="0">
                  <a:latin typeface="Arial Rounded MT Bold" pitchFamily="34" charset="0"/>
                </a:rPr>
                <a:t>rate,response</a:t>
              </a:r>
              <a:r>
                <a:rPr lang="en-US" altLang="ko-KR" sz="1600" dirty="0" smtClean="0">
                  <a:latin typeface="Arial Rounded MT Bold" pitchFamily="34" charset="0"/>
                </a:rPr>
                <a:t> rate</a:t>
              </a:r>
              <a:endParaRPr lang="ko-KR" altLang="en-US" sz="1600" dirty="0">
                <a:latin typeface="Arial Rounded MT Bold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D8402FA4-1253-4D0A-A561-06BE02C587BE}"/>
              </a:ext>
            </a:extLst>
          </p:cNvPr>
          <p:cNvGrpSpPr/>
          <p:nvPr/>
        </p:nvGrpSpPr>
        <p:grpSpPr>
          <a:xfrm>
            <a:off x="74253" y="3673238"/>
            <a:ext cx="2638161" cy="1748740"/>
            <a:chOff x="5466810" y="1093713"/>
            <a:chExt cx="3093247" cy="174874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7D94B0C6-3272-4ADF-B1BD-3DD098F3A63D}"/>
                </a:ext>
              </a:extLst>
            </p:cNvPr>
            <p:cNvSpPr txBox="1"/>
            <p:nvPr/>
          </p:nvSpPr>
          <p:spPr>
            <a:xfrm>
              <a:off x="5466810" y="1093713"/>
              <a:ext cx="29779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400" b="1" dirty="0" smtClean="0">
                  <a:solidFill>
                    <a:srgbClr val="FF0000"/>
                  </a:solidFill>
                  <a:latin typeface="Arial Rounded MT Bold" pitchFamily="34" charset="0"/>
                </a:rPr>
                <a:t>National history of cancer</a:t>
              </a:r>
              <a:endParaRPr lang="ko-KR" altLang="en-US" sz="2400" b="1" dirty="0">
                <a:solidFill>
                  <a:srgbClr val="FF0000"/>
                </a:solidFill>
                <a:latin typeface="Arial Rounded MT Bold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D8714D5F-DFF1-4A1E-8666-2D0128EA7DEA}"/>
                </a:ext>
              </a:extLst>
            </p:cNvPr>
            <p:cNvSpPr txBox="1"/>
            <p:nvPr/>
          </p:nvSpPr>
          <p:spPr>
            <a:xfrm>
              <a:off x="6096920" y="2196122"/>
              <a:ext cx="2463137" cy="64633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800" dirty="0" smtClean="0">
                  <a:latin typeface="Arial Rounded MT Bold" pitchFamily="34" charset="0"/>
                </a:rPr>
                <a:t>Diagnosis Prognosis</a:t>
              </a:r>
              <a:endParaRPr lang="ko-KR" altLang="en-US" sz="1800" dirty="0">
                <a:latin typeface="Arial Rounded MT Bold" pitchFamily="34" charset="0"/>
              </a:endParaRPr>
            </a:p>
          </p:txBody>
        </p:sp>
      </p:grpSp>
      <p:cxnSp>
        <p:nvCxnSpPr>
          <p:cNvPr id="16" name="Elbow Connector 32">
            <a:extLst>
              <a:ext uri="{FF2B5EF4-FFF2-40B4-BE49-F238E27FC236}">
                <a16:creationId xmlns:a16="http://schemas.microsoft.com/office/drawing/2014/main" xmlns="" id="{79249BC5-3765-4EA3-8CD0-91B75235A9AB}"/>
              </a:ext>
            </a:extLst>
          </p:cNvPr>
          <p:cNvCxnSpPr/>
          <p:nvPr/>
        </p:nvCxnSpPr>
        <p:spPr>
          <a:xfrm flipV="1">
            <a:off x="2614052" y="3806310"/>
            <a:ext cx="594811" cy="461888"/>
          </a:xfrm>
          <a:prstGeom prst="bentConnector3">
            <a:avLst>
              <a:gd name="adj1" fmla="val 747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39">
            <a:extLst>
              <a:ext uri="{FF2B5EF4-FFF2-40B4-BE49-F238E27FC236}">
                <a16:creationId xmlns:a16="http://schemas.microsoft.com/office/drawing/2014/main" xmlns="" id="{061D0849-DD00-4D86-AFC0-A70E59768C12}"/>
              </a:ext>
            </a:extLst>
          </p:cNvPr>
          <p:cNvCxnSpPr>
            <a:cxnSpLocks/>
          </p:cNvCxnSpPr>
          <p:nvPr/>
        </p:nvCxnSpPr>
        <p:spPr>
          <a:xfrm rot="10800000">
            <a:off x="5004051" y="4944970"/>
            <a:ext cx="720078" cy="210087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xmlns="" id="{50FDA341-25C0-496E-B5F7-636B2B3AB11A}"/>
              </a:ext>
            </a:extLst>
          </p:cNvPr>
          <p:cNvSpPr/>
          <p:nvPr/>
        </p:nvSpPr>
        <p:spPr>
          <a:xfrm>
            <a:off x="3675626" y="3470846"/>
            <a:ext cx="503505" cy="885749"/>
          </a:xfrm>
          <a:custGeom>
            <a:avLst/>
            <a:gdLst>
              <a:gd name="connsiteX0" fmla="*/ 261466 w 741632"/>
              <a:gd name="connsiteY0" fmla="*/ 746825 h 978491"/>
              <a:gd name="connsiteX1" fmla="*/ 207376 w 741632"/>
              <a:gd name="connsiteY1" fmla="*/ 747021 h 978491"/>
              <a:gd name="connsiteX2" fmla="*/ 207376 w 741632"/>
              <a:gd name="connsiteY2" fmla="*/ 786465 h 978491"/>
              <a:gd name="connsiteX3" fmla="*/ 168322 w 741632"/>
              <a:gd name="connsiteY3" fmla="*/ 786465 h 978491"/>
              <a:gd name="connsiteX4" fmla="*/ 168322 w 741632"/>
              <a:gd name="connsiteY4" fmla="*/ 840164 h 978491"/>
              <a:gd name="connsiteX5" fmla="*/ 207376 w 741632"/>
              <a:gd name="connsiteY5" fmla="*/ 840164 h 978491"/>
              <a:gd name="connsiteX6" fmla="*/ 207376 w 741632"/>
              <a:gd name="connsiteY6" fmla="*/ 879218 h 978491"/>
              <a:gd name="connsiteX7" fmla="*/ 261661 w 741632"/>
              <a:gd name="connsiteY7" fmla="*/ 879218 h 978491"/>
              <a:gd name="connsiteX8" fmla="*/ 261661 w 741632"/>
              <a:gd name="connsiteY8" fmla="*/ 839969 h 978491"/>
              <a:gd name="connsiteX9" fmla="*/ 300715 w 741632"/>
              <a:gd name="connsiteY9" fmla="*/ 839969 h 978491"/>
              <a:gd name="connsiteX10" fmla="*/ 300715 w 741632"/>
              <a:gd name="connsiteY10" fmla="*/ 785879 h 978491"/>
              <a:gd name="connsiteX11" fmla="*/ 261466 w 741632"/>
              <a:gd name="connsiteY11" fmla="*/ 785879 h 978491"/>
              <a:gd name="connsiteX12" fmla="*/ 261466 w 741632"/>
              <a:gd name="connsiteY12" fmla="*/ 746825 h 978491"/>
              <a:gd name="connsiteX13" fmla="*/ 175352 w 741632"/>
              <a:gd name="connsiteY13" fmla="*/ 639037 h 978491"/>
              <a:gd name="connsiteX14" fmla="*/ 151138 w 741632"/>
              <a:gd name="connsiteY14" fmla="*/ 664226 h 978491"/>
              <a:gd name="connsiteX15" fmla="*/ 175938 w 741632"/>
              <a:gd name="connsiteY15" fmla="*/ 688635 h 978491"/>
              <a:gd name="connsiteX16" fmla="*/ 200346 w 741632"/>
              <a:gd name="connsiteY16" fmla="*/ 663445 h 978491"/>
              <a:gd name="connsiteX17" fmla="*/ 175352 w 741632"/>
              <a:gd name="connsiteY17" fmla="*/ 639037 h 978491"/>
              <a:gd name="connsiteX18" fmla="*/ 175547 w 741632"/>
              <a:gd name="connsiteY18" fmla="*/ 624977 h 978491"/>
              <a:gd name="connsiteX19" fmla="*/ 214406 w 741632"/>
              <a:gd name="connsiteY19" fmla="*/ 664031 h 978491"/>
              <a:gd name="connsiteX20" fmla="*/ 175352 w 741632"/>
              <a:gd name="connsiteY20" fmla="*/ 702890 h 978491"/>
              <a:gd name="connsiteX21" fmla="*/ 136884 w 741632"/>
              <a:gd name="connsiteY21" fmla="*/ 664226 h 978491"/>
              <a:gd name="connsiteX22" fmla="*/ 175547 w 741632"/>
              <a:gd name="connsiteY22" fmla="*/ 624977 h 978491"/>
              <a:gd name="connsiteX23" fmla="*/ 499499 w 741632"/>
              <a:gd name="connsiteY23" fmla="*/ 424436 h 978491"/>
              <a:gd name="connsiteX24" fmla="*/ 536404 w 741632"/>
              <a:gd name="connsiteY24" fmla="*/ 424631 h 978491"/>
              <a:gd name="connsiteX25" fmla="*/ 543434 w 741632"/>
              <a:gd name="connsiteY25" fmla="*/ 427365 h 978491"/>
              <a:gd name="connsiteX26" fmla="*/ 629743 w 741632"/>
              <a:gd name="connsiteY26" fmla="*/ 506059 h 978491"/>
              <a:gd name="connsiteX27" fmla="*/ 658252 w 741632"/>
              <a:gd name="connsiteY27" fmla="*/ 621853 h 978491"/>
              <a:gd name="connsiteX28" fmla="*/ 650246 w 741632"/>
              <a:gd name="connsiteY28" fmla="*/ 661883 h 978491"/>
              <a:gd name="connsiteX29" fmla="*/ 535233 w 741632"/>
              <a:gd name="connsiteY29" fmla="*/ 693517 h 978491"/>
              <a:gd name="connsiteX30" fmla="*/ 495007 w 741632"/>
              <a:gd name="connsiteY30" fmla="*/ 753855 h 978491"/>
              <a:gd name="connsiteX31" fmla="*/ 487587 w 741632"/>
              <a:gd name="connsiteY31" fmla="*/ 763033 h 978491"/>
              <a:gd name="connsiteX32" fmla="*/ 474113 w 741632"/>
              <a:gd name="connsiteY32" fmla="*/ 800134 h 978491"/>
              <a:gd name="connsiteX33" fmla="*/ 502818 w 741632"/>
              <a:gd name="connsiteY33" fmla="*/ 809116 h 978491"/>
              <a:gd name="connsiteX34" fmla="*/ 510629 w 741632"/>
              <a:gd name="connsiteY34" fmla="*/ 767719 h 978491"/>
              <a:gd name="connsiteX35" fmla="*/ 508872 w 741632"/>
              <a:gd name="connsiteY35" fmla="*/ 760299 h 978491"/>
              <a:gd name="connsiteX36" fmla="*/ 598695 w 741632"/>
              <a:gd name="connsiteY36" fmla="*/ 672428 h 978491"/>
              <a:gd name="connsiteX37" fmla="*/ 674655 w 741632"/>
              <a:gd name="connsiteY37" fmla="*/ 730032 h 978491"/>
              <a:gd name="connsiteX38" fmla="*/ 630914 w 741632"/>
              <a:gd name="connsiteY38" fmla="*/ 831963 h 978491"/>
              <a:gd name="connsiteX39" fmla="*/ 622518 w 741632"/>
              <a:gd name="connsiteY39" fmla="*/ 833525 h 978491"/>
              <a:gd name="connsiteX40" fmla="*/ 583269 w 741632"/>
              <a:gd name="connsiteY40" fmla="*/ 856371 h 978491"/>
              <a:gd name="connsiteX41" fmla="*/ 601820 w 741632"/>
              <a:gd name="connsiteY41" fmla="*/ 878437 h 978491"/>
              <a:gd name="connsiteX42" fmla="*/ 631696 w 741632"/>
              <a:gd name="connsiteY42" fmla="*/ 855980 h 978491"/>
              <a:gd name="connsiteX43" fmla="*/ 639506 w 741632"/>
              <a:gd name="connsiteY43" fmla="*/ 844264 h 978491"/>
              <a:gd name="connsiteX44" fmla="*/ 689105 w 741632"/>
              <a:gd name="connsiteY44" fmla="*/ 723784 h 978491"/>
              <a:gd name="connsiteX45" fmla="*/ 669968 w 741632"/>
              <a:gd name="connsiteY45" fmla="*/ 677895 h 978491"/>
              <a:gd name="connsiteX46" fmla="*/ 667430 w 741632"/>
              <a:gd name="connsiteY46" fmla="*/ 664227 h 978491"/>
              <a:gd name="connsiteX47" fmla="*/ 669578 w 741632"/>
              <a:gd name="connsiteY47" fmla="*/ 541402 h 978491"/>
              <a:gd name="connsiteX48" fmla="*/ 625838 w 741632"/>
              <a:gd name="connsiteY48" fmla="*/ 474230 h 978491"/>
              <a:gd name="connsiteX49" fmla="*/ 572724 w 741632"/>
              <a:gd name="connsiteY49" fmla="*/ 425022 h 978491"/>
              <a:gd name="connsiteX50" fmla="*/ 670554 w 741632"/>
              <a:gd name="connsiteY50" fmla="*/ 444354 h 978491"/>
              <a:gd name="connsiteX51" fmla="*/ 739679 w 741632"/>
              <a:gd name="connsiteY51" fmla="*/ 544722 h 978491"/>
              <a:gd name="connsiteX52" fmla="*/ 741632 w 741632"/>
              <a:gd name="connsiteY52" fmla="*/ 553118 h 978491"/>
              <a:gd name="connsiteX53" fmla="*/ 741632 w 741632"/>
              <a:gd name="connsiteY53" fmla="*/ 978491 h 978491"/>
              <a:gd name="connsiteX54" fmla="*/ 389996 w 741632"/>
              <a:gd name="connsiteY54" fmla="*/ 978491 h 978491"/>
              <a:gd name="connsiteX55" fmla="*/ 389953 w 741632"/>
              <a:gd name="connsiteY55" fmla="*/ 791542 h 978491"/>
              <a:gd name="connsiteX56" fmla="*/ 398154 w 741632"/>
              <a:gd name="connsiteY56" fmla="*/ 773382 h 978491"/>
              <a:gd name="connsiteX57" fmla="*/ 500670 w 741632"/>
              <a:gd name="connsiteY57" fmla="*/ 682972 h 978491"/>
              <a:gd name="connsiteX58" fmla="*/ 504380 w 741632"/>
              <a:gd name="connsiteY58" fmla="*/ 666375 h 978491"/>
              <a:gd name="connsiteX59" fmla="*/ 485049 w 741632"/>
              <a:gd name="connsiteY59" fmla="*/ 614433 h 978491"/>
              <a:gd name="connsiteX60" fmla="*/ 560227 w 741632"/>
              <a:gd name="connsiteY60" fmla="*/ 591391 h 978491"/>
              <a:gd name="connsiteX61" fmla="*/ 499499 w 741632"/>
              <a:gd name="connsiteY61" fmla="*/ 424436 h 978491"/>
              <a:gd name="connsiteX62" fmla="*/ 447948 w 741632"/>
              <a:gd name="connsiteY62" fmla="*/ 423850 h 978491"/>
              <a:gd name="connsiteX63" fmla="*/ 479582 w 741632"/>
              <a:gd name="connsiteY63" fmla="*/ 446501 h 978491"/>
              <a:gd name="connsiteX64" fmla="*/ 525079 w 741632"/>
              <a:gd name="connsiteY64" fmla="*/ 573622 h 978491"/>
              <a:gd name="connsiteX65" fmla="*/ 449705 w 741632"/>
              <a:gd name="connsiteY65" fmla="*/ 596859 h 978491"/>
              <a:gd name="connsiteX66" fmla="*/ 473138 w 741632"/>
              <a:gd name="connsiteY66" fmla="*/ 659736 h 978491"/>
              <a:gd name="connsiteX67" fmla="*/ 469818 w 741632"/>
              <a:gd name="connsiteY67" fmla="*/ 673795 h 978491"/>
              <a:gd name="connsiteX68" fmla="*/ 376284 w 741632"/>
              <a:gd name="connsiteY68" fmla="*/ 756589 h 978491"/>
              <a:gd name="connsiteX69" fmla="*/ 326686 w 741632"/>
              <a:gd name="connsiteY69" fmla="*/ 712654 h 978491"/>
              <a:gd name="connsiteX70" fmla="*/ 282164 w 741632"/>
              <a:gd name="connsiteY70" fmla="*/ 673209 h 978491"/>
              <a:gd name="connsiteX71" fmla="*/ 279040 w 741632"/>
              <a:gd name="connsiteY71" fmla="*/ 660907 h 978491"/>
              <a:gd name="connsiteX72" fmla="*/ 302863 w 741632"/>
              <a:gd name="connsiteY72" fmla="*/ 596859 h 978491"/>
              <a:gd name="connsiteX73" fmla="*/ 227684 w 741632"/>
              <a:gd name="connsiteY73" fmla="*/ 573622 h 978491"/>
              <a:gd name="connsiteX74" fmla="*/ 271425 w 741632"/>
              <a:gd name="connsiteY74" fmla="*/ 450212 h 978491"/>
              <a:gd name="connsiteX75" fmla="*/ 276111 w 741632"/>
              <a:gd name="connsiteY75" fmla="*/ 437324 h 978491"/>
              <a:gd name="connsiteX76" fmla="*/ 298567 w 741632"/>
              <a:gd name="connsiteY76" fmla="*/ 424241 h 978491"/>
              <a:gd name="connsiteX77" fmla="*/ 305597 w 741632"/>
              <a:gd name="connsiteY77" fmla="*/ 432051 h 978491"/>
              <a:gd name="connsiteX78" fmla="*/ 364763 w 741632"/>
              <a:gd name="connsiteY78" fmla="*/ 582799 h 978491"/>
              <a:gd name="connsiteX79" fmla="*/ 370621 w 741632"/>
              <a:gd name="connsiteY79" fmla="*/ 596859 h 978491"/>
              <a:gd name="connsiteX80" fmla="*/ 381947 w 741632"/>
              <a:gd name="connsiteY80" fmla="*/ 568349 h 978491"/>
              <a:gd name="connsiteX81" fmla="*/ 434670 w 741632"/>
              <a:gd name="connsiteY81" fmla="*/ 433028 h 978491"/>
              <a:gd name="connsiteX82" fmla="*/ 447948 w 741632"/>
              <a:gd name="connsiteY82" fmla="*/ 423850 h 978491"/>
              <a:gd name="connsiteX83" fmla="*/ 251702 w 741632"/>
              <a:gd name="connsiteY83" fmla="*/ 423460 h 978491"/>
              <a:gd name="connsiteX84" fmla="*/ 252874 w 741632"/>
              <a:gd name="connsiteY84" fmla="*/ 425608 h 978491"/>
              <a:gd name="connsiteX85" fmla="*/ 192536 w 741632"/>
              <a:gd name="connsiteY85" fmla="*/ 591391 h 978491"/>
              <a:gd name="connsiteX86" fmla="*/ 267714 w 741632"/>
              <a:gd name="connsiteY86" fmla="*/ 614433 h 978491"/>
              <a:gd name="connsiteX87" fmla="*/ 248187 w 741632"/>
              <a:gd name="connsiteY87" fmla="*/ 666765 h 978491"/>
              <a:gd name="connsiteX88" fmla="*/ 252483 w 741632"/>
              <a:gd name="connsiteY88" fmla="*/ 682972 h 978491"/>
              <a:gd name="connsiteX89" fmla="*/ 355585 w 741632"/>
              <a:gd name="connsiteY89" fmla="*/ 774163 h 978491"/>
              <a:gd name="connsiteX90" fmla="*/ 362615 w 741632"/>
              <a:gd name="connsiteY90" fmla="*/ 790956 h 978491"/>
              <a:gd name="connsiteX91" fmla="*/ 362572 w 741632"/>
              <a:gd name="connsiteY91" fmla="*/ 978491 h 978491"/>
              <a:gd name="connsiteX92" fmla="*/ 0 w 741632"/>
              <a:gd name="connsiteY92" fmla="*/ 978491 h 978491"/>
              <a:gd name="connsiteX93" fmla="*/ 0 w 741632"/>
              <a:gd name="connsiteY93" fmla="*/ 566983 h 978491"/>
              <a:gd name="connsiteX94" fmla="*/ 141571 w 741632"/>
              <a:gd name="connsiteY94" fmla="*/ 424436 h 978491"/>
              <a:gd name="connsiteX95" fmla="*/ 221435 w 741632"/>
              <a:gd name="connsiteY95" fmla="*/ 424436 h 978491"/>
              <a:gd name="connsiteX96" fmla="*/ 215773 w 741632"/>
              <a:gd name="connsiteY96" fmla="*/ 431661 h 978491"/>
              <a:gd name="connsiteX97" fmla="*/ 164417 w 741632"/>
              <a:gd name="connsiteY97" fmla="*/ 532615 h 978491"/>
              <a:gd name="connsiteX98" fmla="*/ 160707 w 741632"/>
              <a:gd name="connsiteY98" fmla="*/ 612480 h 978491"/>
              <a:gd name="connsiteX99" fmla="*/ 154458 w 741632"/>
              <a:gd name="connsiteY99" fmla="*/ 623806 h 978491"/>
              <a:gd name="connsiteX100" fmla="*/ 132197 w 741632"/>
              <a:gd name="connsiteY100" fmla="*/ 677700 h 978491"/>
              <a:gd name="connsiteX101" fmla="*/ 180234 w 741632"/>
              <a:gd name="connsiteY101" fmla="*/ 709529 h 978491"/>
              <a:gd name="connsiteX102" fmla="*/ 221631 w 741632"/>
              <a:gd name="connsiteY102" fmla="*/ 669304 h 978491"/>
              <a:gd name="connsiteX103" fmla="*/ 185896 w 741632"/>
              <a:gd name="connsiteY103" fmla="*/ 619315 h 978491"/>
              <a:gd name="connsiteX104" fmla="*/ 178086 w 741632"/>
              <a:gd name="connsiteY104" fmla="*/ 612090 h 978491"/>
              <a:gd name="connsiteX105" fmla="*/ 183748 w 741632"/>
              <a:gd name="connsiteY105" fmla="*/ 524609 h 978491"/>
              <a:gd name="connsiteX106" fmla="*/ 195465 w 741632"/>
              <a:gd name="connsiteY106" fmla="*/ 492976 h 978491"/>
              <a:gd name="connsiteX107" fmla="*/ 241353 w 741632"/>
              <a:gd name="connsiteY107" fmla="*/ 428927 h 978491"/>
              <a:gd name="connsiteX108" fmla="*/ 251702 w 741632"/>
              <a:gd name="connsiteY108" fmla="*/ 423460 h 978491"/>
              <a:gd name="connsiteX109" fmla="*/ 371029 w 741632"/>
              <a:gd name="connsiteY109" fmla="*/ 2 h 978491"/>
              <a:gd name="connsiteX110" fmla="*/ 562763 w 741632"/>
              <a:gd name="connsiteY110" fmla="*/ 193062 h 978491"/>
              <a:gd name="connsiteX111" fmla="*/ 370035 w 741632"/>
              <a:gd name="connsiteY111" fmla="*/ 385128 h 978491"/>
              <a:gd name="connsiteX112" fmla="*/ 177803 w 741632"/>
              <a:gd name="connsiteY112" fmla="*/ 191571 h 978491"/>
              <a:gd name="connsiteX113" fmla="*/ 371029 w 741632"/>
              <a:gd name="connsiteY113" fmla="*/ 2 h 97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741632" h="978491">
                <a:moveTo>
                  <a:pt x="261466" y="746825"/>
                </a:moveTo>
                <a:cubicBezTo>
                  <a:pt x="243306" y="747021"/>
                  <a:pt x="226317" y="747021"/>
                  <a:pt x="207376" y="747021"/>
                </a:cubicBezTo>
                <a:cubicBezTo>
                  <a:pt x="207376" y="760104"/>
                  <a:pt x="207376" y="772601"/>
                  <a:pt x="207376" y="786465"/>
                </a:cubicBezTo>
                <a:cubicBezTo>
                  <a:pt x="193512" y="786465"/>
                  <a:pt x="180819" y="786465"/>
                  <a:pt x="168322" y="786465"/>
                </a:cubicBezTo>
                <a:cubicBezTo>
                  <a:pt x="168322" y="805015"/>
                  <a:pt x="168322" y="822199"/>
                  <a:pt x="168322" y="840164"/>
                </a:cubicBezTo>
                <a:cubicBezTo>
                  <a:pt x="181405" y="840164"/>
                  <a:pt x="193903" y="840164"/>
                  <a:pt x="207376" y="840164"/>
                </a:cubicBezTo>
                <a:cubicBezTo>
                  <a:pt x="207376" y="853637"/>
                  <a:pt x="207376" y="866135"/>
                  <a:pt x="207376" y="879218"/>
                </a:cubicBezTo>
                <a:cubicBezTo>
                  <a:pt x="225926" y="879218"/>
                  <a:pt x="243306" y="879218"/>
                  <a:pt x="261661" y="879218"/>
                </a:cubicBezTo>
                <a:cubicBezTo>
                  <a:pt x="261661" y="866135"/>
                  <a:pt x="261661" y="853637"/>
                  <a:pt x="261661" y="839969"/>
                </a:cubicBezTo>
                <a:cubicBezTo>
                  <a:pt x="275330" y="839969"/>
                  <a:pt x="287827" y="839969"/>
                  <a:pt x="300715" y="839969"/>
                </a:cubicBezTo>
                <a:cubicBezTo>
                  <a:pt x="300715" y="821613"/>
                  <a:pt x="300715" y="804234"/>
                  <a:pt x="300715" y="785879"/>
                </a:cubicBezTo>
                <a:cubicBezTo>
                  <a:pt x="287632" y="785879"/>
                  <a:pt x="275134" y="785879"/>
                  <a:pt x="261466" y="785879"/>
                </a:cubicBezTo>
                <a:cubicBezTo>
                  <a:pt x="261466" y="772406"/>
                  <a:pt x="261466" y="759908"/>
                  <a:pt x="261466" y="746825"/>
                </a:cubicBezTo>
                <a:close/>
                <a:moveTo>
                  <a:pt x="175352" y="639037"/>
                </a:moveTo>
                <a:cubicBezTo>
                  <a:pt x="161683" y="639232"/>
                  <a:pt x="150943" y="650362"/>
                  <a:pt x="151138" y="664226"/>
                </a:cubicBezTo>
                <a:cubicBezTo>
                  <a:pt x="151334" y="678090"/>
                  <a:pt x="162269" y="688830"/>
                  <a:pt x="175938" y="688635"/>
                </a:cubicBezTo>
                <a:cubicBezTo>
                  <a:pt x="189606" y="688244"/>
                  <a:pt x="200541" y="677114"/>
                  <a:pt x="200346" y="663445"/>
                </a:cubicBezTo>
                <a:cubicBezTo>
                  <a:pt x="200151" y="649972"/>
                  <a:pt x="188825" y="638841"/>
                  <a:pt x="175352" y="639037"/>
                </a:cubicBezTo>
                <a:close/>
                <a:moveTo>
                  <a:pt x="175547" y="624977"/>
                </a:moveTo>
                <a:cubicBezTo>
                  <a:pt x="197417" y="624977"/>
                  <a:pt x="214406" y="642161"/>
                  <a:pt x="214406" y="664031"/>
                </a:cubicBezTo>
                <a:cubicBezTo>
                  <a:pt x="214406" y="685706"/>
                  <a:pt x="196831" y="703085"/>
                  <a:pt x="175352" y="702890"/>
                </a:cubicBezTo>
                <a:cubicBezTo>
                  <a:pt x="154263" y="702695"/>
                  <a:pt x="137079" y="685315"/>
                  <a:pt x="136884" y="664226"/>
                </a:cubicBezTo>
                <a:cubicBezTo>
                  <a:pt x="136493" y="642551"/>
                  <a:pt x="154067" y="624977"/>
                  <a:pt x="175547" y="624977"/>
                </a:cubicBezTo>
                <a:close/>
                <a:moveTo>
                  <a:pt x="499499" y="424436"/>
                </a:moveTo>
                <a:cubicBezTo>
                  <a:pt x="512582" y="424436"/>
                  <a:pt x="524493" y="424241"/>
                  <a:pt x="536404" y="424631"/>
                </a:cubicBezTo>
                <a:cubicBezTo>
                  <a:pt x="538748" y="424631"/>
                  <a:pt x="541481" y="425998"/>
                  <a:pt x="543434" y="427365"/>
                </a:cubicBezTo>
                <a:cubicBezTo>
                  <a:pt x="575263" y="450212"/>
                  <a:pt x="604944" y="475401"/>
                  <a:pt x="629743" y="506059"/>
                </a:cubicBezTo>
                <a:cubicBezTo>
                  <a:pt x="657471" y="540426"/>
                  <a:pt x="663329" y="579870"/>
                  <a:pt x="658252" y="621853"/>
                </a:cubicBezTo>
                <a:cubicBezTo>
                  <a:pt x="656690" y="635327"/>
                  <a:pt x="652980" y="648410"/>
                  <a:pt x="650246" y="661883"/>
                </a:cubicBezTo>
                <a:cubicBezTo>
                  <a:pt x="603577" y="646457"/>
                  <a:pt x="567452" y="663641"/>
                  <a:pt x="535233" y="693517"/>
                </a:cubicBezTo>
                <a:cubicBezTo>
                  <a:pt x="517073" y="710310"/>
                  <a:pt x="504185" y="731008"/>
                  <a:pt x="495007" y="753855"/>
                </a:cubicBezTo>
                <a:cubicBezTo>
                  <a:pt x="493641" y="757370"/>
                  <a:pt x="490711" y="760885"/>
                  <a:pt x="487587" y="763033"/>
                </a:cubicBezTo>
                <a:cubicBezTo>
                  <a:pt x="476066" y="771039"/>
                  <a:pt x="470208" y="786660"/>
                  <a:pt x="474113" y="800134"/>
                </a:cubicBezTo>
                <a:cubicBezTo>
                  <a:pt x="478214" y="813412"/>
                  <a:pt x="491688" y="817708"/>
                  <a:pt x="502818" y="809116"/>
                </a:cubicBezTo>
                <a:cubicBezTo>
                  <a:pt x="514925" y="799743"/>
                  <a:pt x="518245" y="780997"/>
                  <a:pt x="510629" y="767719"/>
                </a:cubicBezTo>
                <a:cubicBezTo>
                  <a:pt x="509457" y="765571"/>
                  <a:pt x="508090" y="762252"/>
                  <a:pt x="508872" y="760299"/>
                </a:cubicBezTo>
                <a:cubicBezTo>
                  <a:pt x="525664" y="717535"/>
                  <a:pt x="553393" y="685120"/>
                  <a:pt x="598695" y="672428"/>
                </a:cubicBezTo>
                <a:cubicBezTo>
                  <a:pt x="640678" y="660517"/>
                  <a:pt x="673483" y="685901"/>
                  <a:pt x="674655" y="730032"/>
                </a:cubicBezTo>
                <a:cubicBezTo>
                  <a:pt x="675631" y="770453"/>
                  <a:pt x="658448" y="803648"/>
                  <a:pt x="630914" y="831963"/>
                </a:cubicBezTo>
                <a:cubicBezTo>
                  <a:pt x="629352" y="833720"/>
                  <a:pt x="625056" y="834110"/>
                  <a:pt x="622518" y="833525"/>
                </a:cubicBezTo>
                <a:cubicBezTo>
                  <a:pt x="607092" y="829815"/>
                  <a:pt x="587760" y="840750"/>
                  <a:pt x="583269" y="856371"/>
                </a:cubicBezTo>
                <a:cubicBezTo>
                  <a:pt x="579363" y="869845"/>
                  <a:pt x="587760" y="880194"/>
                  <a:pt x="601820" y="878437"/>
                </a:cubicBezTo>
                <a:cubicBezTo>
                  <a:pt x="615683" y="876679"/>
                  <a:pt x="625642" y="868868"/>
                  <a:pt x="631696" y="855980"/>
                </a:cubicBezTo>
                <a:cubicBezTo>
                  <a:pt x="633648" y="851685"/>
                  <a:pt x="636187" y="847584"/>
                  <a:pt x="639506" y="844264"/>
                </a:cubicBezTo>
                <a:cubicBezTo>
                  <a:pt x="672311" y="810874"/>
                  <a:pt x="692424" y="772210"/>
                  <a:pt x="689105" y="723784"/>
                </a:cubicBezTo>
                <a:cubicBezTo>
                  <a:pt x="687933" y="706405"/>
                  <a:pt x="681880" y="690783"/>
                  <a:pt x="669968" y="677895"/>
                </a:cubicBezTo>
                <a:cubicBezTo>
                  <a:pt x="665673" y="673209"/>
                  <a:pt x="665868" y="669499"/>
                  <a:pt x="667430" y="664227"/>
                </a:cubicBezTo>
                <a:cubicBezTo>
                  <a:pt x="679927" y="623611"/>
                  <a:pt x="682466" y="582604"/>
                  <a:pt x="669578" y="541402"/>
                </a:cubicBezTo>
                <a:cubicBezTo>
                  <a:pt x="661181" y="515041"/>
                  <a:pt x="644974" y="493366"/>
                  <a:pt x="625838" y="474230"/>
                </a:cubicBezTo>
                <a:cubicBezTo>
                  <a:pt x="608849" y="457242"/>
                  <a:pt x="590689" y="441620"/>
                  <a:pt x="572724" y="425022"/>
                </a:cubicBezTo>
                <a:cubicBezTo>
                  <a:pt x="606896" y="422483"/>
                  <a:pt x="640092" y="426194"/>
                  <a:pt x="670554" y="444354"/>
                </a:cubicBezTo>
                <a:cubicBezTo>
                  <a:pt x="708632" y="467395"/>
                  <a:pt x="731673" y="500982"/>
                  <a:pt x="739679" y="544722"/>
                </a:cubicBezTo>
                <a:cubicBezTo>
                  <a:pt x="740265" y="547455"/>
                  <a:pt x="741046" y="550385"/>
                  <a:pt x="741632" y="553118"/>
                </a:cubicBezTo>
                <a:lnTo>
                  <a:pt x="741632" y="978491"/>
                </a:lnTo>
                <a:lnTo>
                  <a:pt x="389996" y="978491"/>
                </a:lnTo>
                <a:lnTo>
                  <a:pt x="389953" y="791542"/>
                </a:lnTo>
                <a:cubicBezTo>
                  <a:pt x="389953" y="783536"/>
                  <a:pt x="392296" y="778459"/>
                  <a:pt x="398154" y="773382"/>
                </a:cubicBezTo>
                <a:cubicBezTo>
                  <a:pt x="432521" y="743310"/>
                  <a:pt x="466107" y="712849"/>
                  <a:pt x="500670" y="682972"/>
                </a:cubicBezTo>
                <a:cubicBezTo>
                  <a:pt x="506919" y="677700"/>
                  <a:pt x="507309" y="673404"/>
                  <a:pt x="504380" y="666375"/>
                </a:cubicBezTo>
                <a:cubicBezTo>
                  <a:pt x="497741" y="649582"/>
                  <a:pt x="491688" y="632398"/>
                  <a:pt x="485049" y="614433"/>
                </a:cubicBezTo>
                <a:cubicBezTo>
                  <a:pt x="510238" y="606622"/>
                  <a:pt x="534842" y="599202"/>
                  <a:pt x="560227" y="591391"/>
                </a:cubicBezTo>
                <a:cubicBezTo>
                  <a:pt x="539919" y="535544"/>
                  <a:pt x="519806" y="480478"/>
                  <a:pt x="499499" y="424436"/>
                </a:cubicBezTo>
                <a:close/>
                <a:moveTo>
                  <a:pt x="447948" y="423850"/>
                </a:moveTo>
                <a:cubicBezTo>
                  <a:pt x="471576" y="424241"/>
                  <a:pt x="471576" y="423850"/>
                  <a:pt x="479582" y="446501"/>
                </a:cubicBezTo>
                <a:cubicBezTo>
                  <a:pt x="494617" y="488484"/>
                  <a:pt x="509653" y="530272"/>
                  <a:pt x="525079" y="573622"/>
                </a:cubicBezTo>
                <a:cubicBezTo>
                  <a:pt x="499694" y="581433"/>
                  <a:pt x="475090" y="589048"/>
                  <a:pt x="449705" y="596859"/>
                </a:cubicBezTo>
                <a:cubicBezTo>
                  <a:pt x="457712" y="618534"/>
                  <a:pt x="465132" y="639233"/>
                  <a:pt x="473138" y="659736"/>
                </a:cubicBezTo>
                <a:cubicBezTo>
                  <a:pt x="475481" y="665594"/>
                  <a:pt x="475090" y="669304"/>
                  <a:pt x="469818" y="673795"/>
                </a:cubicBezTo>
                <a:cubicBezTo>
                  <a:pt x="438575" y="700937"/>
                  <a:pt x="407918" y="728471"/>
                  <a:pt x="376284" y="756589"/>
                </a:cubicBezTo>
                <a:cubicBezTo>
                  <a:pt x="359686" y="741944"/>
                  <a:pt x="343284" y="727299"/>
                  <a:pt x="326686" y="712654"/>
                </a:cubicBezTo>
                <a:cubicBezTo>
                  <a:pt x="311845" y="699571"/>
                  <a:pt x="297200" y="686097"/>
                  <a:pt x="282164" y="673209"/>
                </a:cubicBezTo>
                <a:cubicBezTo>
                  <a:pt x="277673" y="669499"/>
                  <a:pt x="277087" y="666180"/>
                  <a:pt x="279040" y="660907"/>
                </a:cubicBezTo>
                <a:cubicBezTo>
                  <a:pt x="287046" y="640014"/>
                  <a:pt x="294662" y="619120"/>
                  <a:pt x="302863" y="596859"/>
                </a:cubicBezTo>
                <a:cubicBezTo>
                  <a:pt x="277478" y="589048"/>
                  <a:pt x="252874" y="581433"/>
                  <a:pt x="227684" y="573622"/>
                </a:cubicBezTo>
                <a:cubicBezTo>
                  <a:pt x="242525" y="532029"/>
                  <a:pt x="256975" y="491218"/>
                  <a:pt x="271425" y="450212"/>
                </a:cubicBezTo>
                <a:cubicBezTo>
                  <a:pt x="272987" y="445916"/>
                  <a:pt x="274549" y="441620"/>
                  <a:pt x="276111" y="437324"/>
                </a:cubicBezTo>
                <a:cubicBezTo>
                  <a:pt x="281188" y="423264"/>
                  <a:pt x="284117" y="421312"/>
                  <a:pt x="298567" y="424241"/>
                </a:cubicBezTo>
                <a:cubicBezTo>
                  <a:pt x="301301" y="424826"/>
                  <a:pt x="304230" y="428927"/>
                  <a:pt x="305597" y="432051"/>
                </a:cubicBezTo>
                <a:cubicBezTo>
                  <a:pt x="325514" y="482236"/>
                  <a:pt x="345041" y="532420"/>
                  <a:pt x="364763" y="582799"/>
                </a:cubicBezTo>
                <a:cubicBezTo>
                  <a:pt x="366325" y="586900"/>
                  <a:pt x="368083" y="591001"/>
                  <a:pt x="370621" y="596859"/>
                </a:cubicBezTo>
                <a:cubicBezTo>
                  <a:pt x="374917" y="586119"/>
                  <a:pt x="378432" y="577137"/>
                  <a:pt x="381947" y="568349"/>
                </a:cubicBezTo>
                <a:cubicBezTo>
                  <a:pt x="399521" y="523242"/>
                  <a:pt x="417291" y="478135"/>
                  <a:pt x="434670" y="433028"/>
                </a:cubicBezTo>
                <a:cubicBezTo>
                  <a:pt x="437208" y="426193"/>
                  <a:pt x="440723" y="423655"/>
                  <a:pt x="447948" y="423850"/>
                </a:cubicBezTo>
                <a:close/>
                <a:moveTo>
                  <a:pt x="251702" y="423460"/>
                </a:moveTo>
                <a:cubicBezTo>
                  <a:pt x="252093" y="424241"/>
                  <a:pt x="252483" y="424827"/>
                  <a:pt x="252874" y="425608"/>
                </a:cubicBezTo>
                <a:cubicBezTo>
                  <a:pt x="232956" y="480478"/>
                  <a:pt x="212844" y="535349"/>
                  <a:pt x="192536" y="591391"/>
                </a:cubicBezTo>
                <a:cubicBezTo>
                  <a:pt x="217725" y="599202"/>
                  <a:pt x="242329" y="606622"/>
                  <a:pt x="267714" y="614433"/>
                </a:cubicBezTo>
                <a:cubicBezTo>
                  <a:pt x="261270" y="632202"/>
                  <a:pt x="255412" y="649777"/>
                  <a:pt x="248187" y="666765"/>
                </a:cubicBezTo>
                <a:cubicBezTo>
                  <a:pt x="245063" y="674185"/>
                  <a:pt x="246821" y="678091"/>
                  <a:pt x="252483" y="682972"/>
                </a:cubicBezTo>
                <a:cubicBezTo>
                  <a:pt x="287046" y="713239"/>
                  <a:pt x="321023" y="743896"/>
                  <a:pt x="355585" y="774163"/>
                </a:cubicBezTo>
                <a:cubicBezTo>
                  <a:pt x="361248" y="779045"/>
                  <a:pt x="362615" y="784122"/>
                  <a:pt x="362615" y="790956"/>
                </a:cubicBezTo>
                <a:lnTo>
                  <a:pt x="362572" y="978491"/>
                </a:lnTo>
                <a:lnTo>
                  <a:pt x="0" y="978491"/>
                </a:lnTo>
                <a:lnTo>
                  <a:pt x="0" y="566983"/>
                </a:lnTo>
                <a:cubicBezTo>
                  <a:pt x="390" y="488094"/>
                  <a:pt x="62681" y="426194"/>
                  <a:pt x="141571" y="424436"/>
                </a:cubicBezTo>
                <a:cubicBezTo>
                  <a:pt x="167541" y="423850"/>
                  <a:pt x="193707" y="424436"/>
                  <a:pt x="221435" y="424436"/>
                </a:cubicBezTo>
                <a:cubicBezTo>
                  <a:pt x="219092" y="427560"/>
                  <a:pt x="217335" y="429708"/>
                  <a:pt x="215773" y="431661"/>
                </a:cubicBezTo>
                <a:cubicBezTo>
                  <a:pt x="191364" y="461733"/>
                  <a:pt x="168322" y="492585"/>
                  <a:pt x="164417" y="532615"/>
                </a:cubicBezTo>
                <a:cubicBezTo>
                  <a:pt x="161878" y="559172"/>
                  <a:pt x="161488" y="585924"/>
                  <a:pt x="160707" y="612480"/>
                </a:cubicBezTo>
                <a:cubicBezTo>
                  <a:pt x="160511" y="617948"/>
                  <a:pt x="159731" y="620877"/>
                  <a:pt x="154458" y="623806"/>
                </a:cubicBezTo>
                <a:cubicBezTo>
                  <a:pt x="134345" y="634741"/>
                  <a:pt x="125558" y="656611"/>
                  <a:pt x="132197" y="677700"/>
                </a:cubicBezTo>
                <a:cubicBezTo>
                  <a:pt x="138837" y="698399"/>
                  <a:pt x="158168" y="711287"/>
                  <a:pt x="180234" y="709529"/>
                </a:cubicBezTo>
                <a:cubicBezTo>
                  <a:pt x="201323" y="707967"/>
                  <a:pt x="218506" y="691369"/>
                  <a:pt x="221631" y="669304"/>
                </a:cubicBezTo>
                <a:cubicBezTo>
                  <a:pt x="224950" y="647043"/>
                  <a:pt x="208743" y="624196"/>
                  <a:pt x="185896" y="619315"/>
                </a:cubicBezTo>
                <a:cubicBezTo>
                  <a:pt x="181601" y="618338"/>
                  <a:pt x="177695" y="618338"/>
                  <a:pt x="178086" y="612090"/>
                </a:cubicBezTo>
                <a:cubicBezTo>
                  <a:pt x="180038" y="582994"/>
                  <a:pt x="180624" y="553704"/>
                  <a:pt x="183748" y="524609"/>
                </a:cubicBezTo>
                <a:cubicBezTo>
                  <a:pt x="184920" y="513674"/>
                  <a:pt x="189411" y="502153"/>
                  <a:pt x="195465" y="492976"/>
                </a:cubicBezTo>
                <a:cubicBezTo>
                  <a:pt x="209719" y="470910"/>
                  <a:pt x="225536" y="450017"/>
                  <a:pt x="241353" y="428927"/>
                </a:cubicBezTo>
                <a:cubicBezTo>
                  <a:pt x="243501" y="425998"/>
                  <a:pt x="248187" y="425217"/>
                  <a:pt x="251702" y="423460"/>
                </a:cubicBezTo>
                <a:close/>
                <a:moveTo>
                  <a:pt x="371029" y="2"/>
                </a:moveTo>
                <a:cubicBezTo>
                  <a:pt x="477419" y="499"/>
                  <a:pt x="563095" y="86838"/>
                  <a:pt x="562763" y="193062"/>
                </a:cubicBezTo>
                <a:cubicBezTo>
                  <a:pt x="562432" y="299452"/>
                  <a:pt x="475928" y="385625"/>
                  <a:pt x="370035" y="385128"/>
                </a:cubicBezTo>
                <a:cubicBezTo>
                  <a:pt x="263313" y="384631"/>
                  <a:pt x="177472" y="298127"/>
                  <a:pt x="177803" y="191571"/>
                </a:cubicBezTo>
                <a:cubicBezTo>
                  <a:pt x="178300" y="85346"/>
                  <a:pt x="264970" y="-495"/>
                  <a:pt x="371029" y="2"/>
                </a:cubicBezTo>
                <a:close/>
              </a:path>
            </a:pathLst>
          </a:custGeom>
          <a:solidFill>
            <a:schemeClr val="bg1"/>
          </a:solidFill>
          <a:ln w="64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33838F69-9D87-4099-AC69-6314F504327D}"/>
              </a:ext>
            </a:extLst>
          </p:cNvPr>
          <p:cNvGrpSpPr/>
          <p:nvPr/>
        </p:nvGrpSpPr>
        <p:grpSpPr>
          <a:xfrm>
            <a:off x="4973005" y="3264555"/>
            <a:ext cx="503372" cy="1092041"/>
            <a:chOff x="6630672" y="3264554"/>
            <a:chExt cx="671163" cy="1092041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849EBE12-715D-49AB-93BE-E58C81394094}"/>
                </a:ext>
              </a:extLst>
            </p:cNvPr>
            <p:cNvSpPr/>
            <p:nvPr/>
          </p:nvSpPr>
          <p:spPr>
            <a:xfrm>
              <a:off x="6630672" y="3470846"/>
              <a:ext cx="671163" cy="885749"/>
            </a:xfrm>
            <a:custGeom>
              <a:avLst/>
              <a:gdLst>
                <a:gd name="connsiteX0" fmla="*/ 455515 w 671163"/>
                <a:gd name="connsiteY0" fmla="*/ 656948 h 885749"/>
                <a:gd name="connsiteX1" fmla="*/ 455515 w 671163"/>
                <a:gd name="connsiteY1" fmla="*/ 713511 h 885749"/>
                <a:gd name="connsiteX2" fmla="*/ 399128 w 671163"/>
                <a:gd name="connsiteY2" fmla="*/ 713511 h 885749"/>
                <a:gd name="connsiteX3" fmla="*/ 399128 w 671163"/>
                <a:gd name="connsiteY3" fmla="*/ 791640 h 885749"/>
                <a:gd name="connsiteX4" fmla="*/ 455868 w 671163"/>
                <a:gd name="connsiteY4" fmla="*/ 791640 h 885749"/>
                <a:gd name="connsiteX5" fmla="*/ 455868 w 671163"/>
                <a:gd name="connsiteY5" fmla="*/ 847673 h 885749"/>
                <a:gd name="connsiteX6" fmla="*/ 533820 w 671163"/>
                <a:gd name="connsiteY6" fmla="*/ 847673 h 885749"/>
                <a:gd name="connsiteX7" fmla="*/ 533820 w 671163"/>
                <a:gd name="connsiteY7" fmla="*/ 791109 h 885749"/>
                <a:gd name="connsiteX8" fmla="*/ 590029 w 671163"/>
                <a:gd name="connsiteY8" fmla="*/ 791109 h 885749"/>
                <a:gd name="connsiteX9" fmla="*/ 590029 w 671163"/>
                <a:gd name="connsiteY9" fmla="*/ 712804 h 885749"/>
                <a:gd name="connsiteX10" fmla="*/ 533466 w 671163"/>
                <a:gd name="connsiteY10" fmla="*/ 712804 h 885749"/>
                <a:gd name="connsiteX11" fmla="*/ 533466 w 671163"/>
                <a:gd name="connsiteY11" fmla="*/ 656948 h 885749"/>
                <a:gd name="connsiteX12" fmla="*/ 455515 w 671163"/>
                <a:gd name="connsiteY12" fmla="*/ 656948 h 885749"/>
                <a:gd name="connsiteX13" fmla="*/ 457105 w 671163"/>
                <a:gd name="connsiteY13" fmla="*/ 384206 h 885749"/>
                <a:gd name="connsiteX14" fmla="*/ 543718 w 671163"/>
                <a:gd name="connsiteY14" fmla="*/ 384559 h 885749"/>
                <a:gd name="connsiteX15" fmla="*/ 671163 w 671163"/>
                <a:gd name="connsiteY15" fmla="*/ 514125 h 885749"/>
                <a:gd name="connsiteX16" fmla="*/ 671163 w 671163"/>
                <a:gd name="connsiteY16" fmla="*/ 885749 h 885749"/>
                <a:gd name="connsiteX17" fmla="*/ 353385 w 671163"/>
                <a:gd name="connsiteY17" fmla="*/ 885749 h 885749"/>
                <a:gd name="connsiteX18" fmla="*/ 353346 w 671163"/>
                <a:gd name="connsiteY18" fmla="*/ 716517 h 885749"/>
                <a:gd name="connsiteX19" fmla="*/ 361124 w 671163"/>
                <a:gd name="connsiteY19" fmla="*/ 699371 h 885749"/>
                <a:gd name="connsiteX20" fmla="*/ 453747 w 671163"/>
                <a:gd name="connsiteY20" fmla="*/ 617353 h 885749"/>
                <a:gd name="connsiteX21" fmla="*/ 459757 w 671163"/>
                <a:gd name="connsiteY21" fmla="*/ 611697 h 885749"/>
                <a:gd name="connsiteX22" fmla="*/ 439429 w 671163"/>
                <a:gd name="connsiteY22" fmla="*/ 556018 h 885749"/>
                <a:gd name="connsiteX23" fmla="*/ 507482 w 671163"/>
                <a:gd name="connsiteY23" fmla="*/ 535160 h 885749"/>
                <a:gd name="connsiteX24" fmla="*/ 452863 w 671163"/>
                <a:gd name="connsiteY24" fmla="*/ 384913 h 885749"/>
                <a:gd name="connsiteX25" fmla="*/ 457105 w 671163"/>
                <a:gd name="connsiteY25" fmla="*/ 384206 h 885749"/>
                <a:gd name="connsiteX26" fmla="*/ 228907 w 671163"/>
                <a:gd name="connsiteY26" fmla="*/ 384206 h 885749"/>
                <a:gd name="connsiteX27" fmla="*/ 174110 w 671163"/>
                <a:gd name="connsiteY27" fmla="*/ 534983 h 885749"/>
                <a:gd name="connsiteX28" fmla="*/ 242164 w 671163"/>
                <a:gd name="connsiteY28" fmla="*/ 555840 h 885749"/>
                <a:gd name="connsiteX29" fmla="*/ 225018 w 671163"/>
                <a:gd name="connsiteY29" fmla="*/ 601976 h 885749"/>
                <a:gd name="connsiteX30" fmla="*/ 229614 w 671163"/>
                <a:gd name="connsiteY30" fmla="*/ 618944 h 885749"/>
                <a:gd name="connsiteX31" fmla="*/ 320292 w 671163"/>
                <a:gd name="connsiteY31" fmla="*/ 699017 h 885749"/>
                <a:gd name="connsiteX32" fmla="*/ 328600 w 671163"/>
                <a:gd name="connsiteY32" fmla="*/ 717046 h 885749"/>
                <a:gd name="connsiteX33" fmla="*/ 328561 w 671163"/>
                <a:gd name="connsiteY33" fmla="*/ 885749 h 885749"/>
                <a:gd name="connsiteX34" fmla="*/ 0 w 671163"/>
                <a:gd name="connsiteY34" fmla="*/ 885749 h 885749"/>
                <a:gd name="connsiteX35" fmla="*/ 0 w 671163"/>
                <a:gd name="connsiteY35" fmla="*/ 511120 h 885749"/>
                <a:gd name="connsiteX36" fmla="*/ 122496 w 671163"/>
                <a:gd name="connsiteY36" fmla="*/ 384383 h 885749"/>
                <a:gd name="connsiteX37" fmla="*/ 228907 w 671163"/>
                <a:gd name="connsiteY37" fmla="*/ 384206 h 885749"/>
                <a:gd name="connsiteX38" fmla="*/ 262314 w 671163"/>
                <a:gd name="connsiteY38" fmla="*/ 383852 h 885749"/>
                <a:gd name="connsiteX39" fmla="*/ 277869 w 671163"/>
                <a:gd name="connsiteY39" fmla="*/ 392513 h 885749"/>
                <a:gd name="connsiteX40" fmla="*/ 331958 w 671163"/>
                <a:gd name="connsiteY40" fmla="*/ 531448 h 885749"/>
                <a:gd name="connsiteX41" fmla="*/ 335670 w 671163"/>
                <a:gd name="connsiteY41" fmla="*/ 540286 h 885749"/>
                <a:gd name="connsiteX42" fmla="*/ 339912 w 671163"/>
                <a:gd name="connsiteY42" fmla="*/ 530564 h 885749"/>
                <a:gd name="connsiteX43" fmla="*/ 394178 w 671163"/>
                <a:gd name="connsiteY43" fmla="*/ 391630 h 885749"/>
                <a:gd name="connsiteX44" fmla="*/ 405668 w 671163"/>
                <a:gd name="connsiteY44" fmla="*/ 383852 h 885749"/>
                <a:gd name="connsiteX45" fmla="*/ 435011 w 671163"/>
                <a:gd name="connsiteY45" fmla="*/ 404887 h 885749"/>
                <a:gd name="connsiteX46" fmla="*/ 475312 w 671163"/>
                <a:gd name="connsiteY46" fmla="*/ 519075 h 885749"/>
                <a:gd name="connsiteX47" fmla="*/ 407435 w 671163"/>
                <a:gd name="connsiteY47" fmla="*/ 539933 h 885749"/>
                <a:gd name="connsiteX48" fmla="*/ 415213 w 671163"/>
                <a:gd name="connsiteY48" fmla="*/ 561497 h 885749"/>
                <a:gd name="connsiteX49" fmla="*/ 428823 w 671163"/>
                <a:gd name="connsiteY49" fmla="*/ 598794 h 885749"/>
                <a:gd name="connsiteX50" fmla="*/ 427940 w 671163"/>
                <a:gd name="connsiteY50" fmla="*/ 607102 h 885749"/>
                <a:gd name="connsiteX51" fmla="*/ 341149 w 671163"/>
                <a:gd name="connsiteY51" fmla="*/ 684523 h 885749"/>
                <a:gd name="connsiteX52" fmla="*/ 333549 w 671163"/>
                <a:gd name="connsiteY52" fmla="*/ 678336 h 885749"/>
                <a:gd name="connsiteX53" fmla="*/ 257541 w 671163"/>
                <a:gd name="connsiteY53" fmla="*/ 610991 h 885749"/>
                <a:gd name="connsiteX54" fmla="*/ 253653 w 671163"/>
                <a:gd name="connsiteY54" fmla="*/ 596319 h 885749"/>
                <a:gd name="connsiteX55" fmla="*/ 274511 w 671163"/>
                <a:gd name="connsiteY55" fmla="*/ 540286 h 885749"/>
                <a:gd name="connsiteX56" fmla="*/ 206457 w 671163"/>
                <a:gd name="connsiteY56" fmla="*/ 519251 h 885749"/>
                <a:gd name="connsiteX57" fmla="*/ 231911 w 671163"/>
                <a:gd name="connsiteY57" fmla="*/ 447310 h 885749"/>
                <a:gd name="connsiteX58" fmla="*/ 251178 w 671163"/>
                <a:gd name="connsiteY58" fmla="*/ 393398 h 885749"/>
                <a:gd name="connsiteX59" fmla="*/ 262314 w 671163"/>
                <a:gd name="connsiteY59" fmla="*/ 383852 h 885749"/>
                <a:gd name="connsiteX60" fmla="*/ 334989 w 671163"/>
                <a:gd name="connsiteY60" fmla="*/ 0 h 885749"/>
                <a:gd name="connsiteX61" fmla="*/ 509601 w 671163"/>
                <a:gd name="connsiteY61" fmla="*/ 173561 h 885749"/>
                <a:gd name="connsiteX62" fmla="*/ 496035 w 671163"/>
                <a:gd name="connsiteY62" fmla="*/ 241497 h 885749"/>
                <a:gd name="connsiteX63" fmla="*/ 492097 w 671163"/>
                <a:gd name="connsiteY63" fmla="*/ 247353 h 885749"/>
                <a:gd name="connsiteX64" fmla="*/ 458495 w 671163"/>
                <a:gd name="connsiteY64" fmla="*/ 272469 h 885749"/>
                <a:gd name="connsiteX65" fmla="*/ 411467 w 671163"/>
                <a:gd name="connsiteY65" fmla="*/ 288680 h 885749"/>
                <a:gd name="connsiteX66" fmla="*/ 395543 w 671163"/>
                <a:gd name="connsiteY66" fmla="*/ 290679 h 885749"/>
                <a:gd name="connsiteX67" fmla="*/ 393627 w 671163"/>
                <a:gd name="connsiteY67" fmla="*/ 286053 h 885749"/>
                <a:gd name="connsiteX68" fmla="*/ 384960 w 671163"/>
                <a:gd name="connsiteY68" fmla="*/ 282463 h 885749"/>
                <a:gd name="connsiteX69" fmla="*/ 318547 w 671163"/>
                <a:gd name="connsiteY69" fmla="*/ 282463 h 885749"/>
                <a:gd name="connsiteX70" fmla="*/ 306290 w 671163"/>
                <a:gd name="connsiteY70" fmla="*/ 294720 h 885749"/>
                <a:gd name="connsiteX71" fmla="*/ 306290 w 671163"/>
                <a:gd name="connsiteY71" fmla="*/ 302326 h 885749"/>
                <a:gd name="connsiteX72" fmla="*/ 318547 w 671163"/>
                <a:gd name="connsiteY72" fmla="*/ 314583 h 885749"/>
                <a:gd name="connsiteX73" fmla="*/ 384960 w 671163"/>
                <a:gd name="connsiteY73" fmla="*/ 314583 h 885749"/>
                <a:gd name="connsiteX74" fmla="*/ 393627 w 671163"/>
                <a:gd name="connsiteY74" fmla="*/ 310993 h 885749"/>
                <a:gd name="connsiteX75" fmla="*/ 394833 w 671163"/>
                <a:gd name="connsiteY75" fmla="*/ 308082 h 885749"/>
                <a:gd name="connsiteX76" fmla="*/ 415387 w 671163"/>
                <a:gd name="connsiteY76" fmla="*/ 305501 h 885749"/>
                <a:gd name="connsiteX77" fmla="*/ 464342 w 671163"/>
                <a:gd name="connsiteY77" fmla="*/ 288627 h 885749"/>
                <a:gd name="connsiteX78" fmla="*/ 458673 w 671163"/>
                <a:gd name="connsiteY78" fmla="*/ 297057 h 885749"/>
                <a:gd name="connsiteX79" fmla="*/ 335289 w 671163"/>
                <a:gd name="connsiteY79" fmla="*/ 348323 h 885749"/>
                <a:gd name="connsiteX80" fmla="*/ 161127 w 671163"/>
                <a:gd name="connsiteY80" fmla="*/ 174162 h 885749"/>
                <a:gd name="connsiteX81" fmla="*/ 334989 w 671163"/>
                <a:gd name="connsiteY81" fmla="*/ 0 h 885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671163" h="885749">
                  <a:moveTo>
                    <a:pt x="455515" y="656948"/>
                  </a:moveTo>
                  <a:cubicBezTo>
                    <a:pt x="455515" y="675861"/>
                    <a:pt x="455515" y="694068"/>
                    <a:pt x="455515" y="713511"/>
                  </a:cubicBezTo>
                  <a:cubicBezTo>
                    <a:pt x="436071" y="713511"/>
                    <a:pt x="417864" y="713511"/>
                    <a:pt x="399128" y="713511"/>
                  </a:cubicBezTo>
                  <a:cubicBezTo>
                    <a:pt x="399128" y="739672"/>
                    <a:pt x="399128" y="765126"/>
                    <a:pt x="399128" y="791640"/>
                  </a:cubicBezTo>
                  <a:cubicBezTo>
                    <a:pt x="418041" y="791640"/>
                    <a:pt x="436601" y="791640"/>
                    <a:pt x="455868" y="791640"/>
                  </a:cubicBezTo>
                  <a:cubicBezTo>
                    <a:pt x="455868" y="810907"/>
                    <a:pt x="455868" y="829113"/>
                    <a:pt x="455868" y="847673"/>
                  </a:cubicBezTo>
                  <a:cubicBezTo>
                    <a:pt x="482029" y="847673"/>
                    <a:pt x="507482" y="847673"/>
                    <a:pt x="533820" y="847673"/>
                  </a:cubicBezTo>
                  <a:cubicBezTo>
                    <a:pt x="533820" y="828936"/>
                    <a:pt x="533820" y="810554"/>
                    <a:pt x="533820" y="791109"/>
                  </a:cubicBezTo>
                  <a:cubicBezTo>
                    <a:pt x="553086" y="791109"/>
                    <a:pt x="571470" y="791109"/>
                    <a:pt x="590029" y="791109"/>
                  </a:cubicBezTo>
                  <a:cubicBezTo>
                    <a:pt x="590029" y="764772"/>
                    <a:pt x="590029" y="739319"/>
                    <a:pt x="590029" y="712804"/>
                  </a:cubicBezTo>
                  <a:cubicBezTo>
                    <a:pt x="571116" y="712804"/>
                    <a:pt x="552733" y="712804"/>
                    <a:pt x="533466" y="712804"/>
                  </a:cubicBezTo>
                  <a:cubicBezTo>
                    <a:pt x="533466" y="693361"/>
                    <a:pt x="533466" y="674978"/>
                    <a:pt x="533466" y="656948"/>
                  </a:cubicBezTo>
                  <a:cubicBezTo>
                    <a:pt x="507128" y="656948"/>
                    <a:pt x="481675" y="656948"/>
                    <a:pt x="455515" y="656948"/>
                  </a:cubicBezTo>
                  <a:close/>
                  <a:moveTo>
                    <a:pt x="457105" y="384206"/>
                  </a:moveTo>
                  <a:cubicBezTo>
                    <a:pt x="485917" y="384206"/>
                    <a:pt x="514906" y="383498"/>
                    <a:pt x="543718" y="384559"/>
                  </a:cubicBezTo>
                  <a:cubicBezTo>
                    <a:pt x="615837" y="386857"/>
                    <a:pt x="670633" y="441830"/>
                    <a:pt x="671163" y="514125"/>
                  </a:cubicBezTo>
                  <a:lnTo>
                    <a:pt x="671163" y="885749"/>
                  </a:lnTo>
                  <a:lnTo>
                    <a:pt x="353385" y="885749"/>
                  </a:lnTo>
                  <a:lnTo>
                    <a:pt x="353346" y="716517"/>
                  </a:lnTo>
                  <a:cubicBezTo>
                    <a:pt x="353346" y="709092"/>
                    <a:pt x="355467" y="704143"/>
                    <a:pt x="361124" y="699371"/>
                  </a:cubicBezTo>
                  <a:cubicBezTo>
                    <a:pt x="392234" y="672326"/>
                    <a:pt x="422814" y="644752"/>
                    <a:pt x="453747" y="617353"/>
                  </a:cubicBezTo>
                  <a:cubicBezTo>
                    <a:pt x="455691" y="615586"/>
                    <a:pt x="457636" y="613819"/>
                    <a:pt x="459757" y="611697"/>
                  </a:cubicBezTo>
                  <a:cubicBezTo>
                    <a:pt x="453040" y="593491"/>
                    <a:pt x="446500" y="575284"/>
                    <a:pt x="439429" y="556018"/>
                  </a:cubicBezTo>
                  <a:cubicBezTo>
                    <a:pt x="462055" y="549123"/>
                    <a:pt x="483973" y="542230"/>
                    <a:pt x="507482" y="535160"/>
                  </a:cubicBezTo>
                  <a:cubicBezTo>
                    <a:pt x="489276" y="484960"/>
                    <a:pt x="471069" y="435289"/>
                    <a:pt x="452863" y="384913"/>
                  </a:cubicBezTo>
                  <a:cubicBezTo>
                    <a:pt x="454454" y="384559"/>
                    <a:pt x="455868" y="384206"/>
                    <a:pt x="457105" y="384206"/>
                  </a:cubicBezTo>
                  <a:close/>
                  <a:moveTo>
                    <a:pt x="228907" y="384206"/>
                  </a:moveTo>
                  <a:cubicBezTo>
                    <a:pt x="210523" y="434582"/>
                    <a:pt x="192493" y="484253"/>
                    <a:pt x="174110" y="534983"/>
                  </a:cubicBezTo>
                  <a:cubicBezTo>
                    <a:pt x="196913" y="542054"/>
                    <a:pt x="219008" y="548770"/>
                    <a:pt x="242164" y="555840"/>
                  </a:cubicBezTo>
                  <a:cubicBezTo>
                    <a:pt x="236507" y="571395"/>
                    <a:pt x="231382" y="586951"/>
                    <a:pt x="225018" y="601976"/>
                  </a:cubicBezTo>
                  <a:cubicBezTo>
                    <a:pt x="221836" y="609576"/>
                    <a:pt x="223604" y="613819"/>
                    <a:pt x="229614" y="618944"/>
                  </a:cubicBezTo>
                  <a:cubicBezTo>
                    <a:pt x="260016" y="645459"/>
                    <a:pt x="289889" y="672503"/>
                    <a:pt x="320292" y="699017"/>
                  </a:cubicBezTo>
                  <a:cubicBezTo>
                    <a:pt x="326125" y="704143"/>
                    <a:pt x="328600" y="709092"/>
                    <a:pt x="328600" y="717046"/>
                  </a:cubicBezTo>
                  <a:lnTo>
                    <a:pt x="328561" y="885749"/>
                  </a:lnTo>
                  <a:lnTo>
                    <a:pt x="0" y="885749"/>
                  </a:lnTo>
                  <a:lnTo>
                    <a:pt x="0" y="511120"/>
                  </a:lnTo>
                  <a:cubicBezTo>
                    <a:pt x="354" y="443244"/>
                    <a:pt x="54620" y="387210"/>
                    <a:pt x="122496" y="384383"/>
                  </a:cubicBezTo>
                  <a:cubicBezTo>
                    <a:pt x="157495" y="382969"/>
                    <a:pt x="192493" y="384206"/>
                    <a:pt x="228907" y="384206"/>
                  </a:cubicBezTo>
                  <a:close/>
                  <a:moveTo>
                    <a:pt x="262314" y="383852"/>
                  </a:moveTo>
                  <a:cubicBezTo>
                    <a:pt x="269208" y="384383"/>
                    <a:pt x="274511" y="383852"/>
                    <a:pt x="277869" y="392513"/>
                  </a:cubicBezTo>
                  <a:cubicBezTo>
                    <a:pt x="295369" y="439002"/>
                    <a:pt x="313928" y="485136"/>
                    <a:pt x="331958" y="531448"/>
                  </a:cubicBezTo>
                  <a:cubicBezTo>
                    <a:pt x="332842" y="533923"/>
                    <a:pt x="333902" y="536397"/>
                    <a:pt x="335670" y="540286"/>
                  </a:cubicBezTo>
                  <a:cubicBezTo>
                    <a:pt x="337438" y="536220"/>
                    <a:pt x="338674" y="533393"/>
                    <a:pt x="339912" y="530564"/>
                  </a:cubicBezTo>
                  <a:cubicBezTo>
                    <a:pt x="358119" y="484253"/>
                    <a:pt x="376325" y="438118"/>
                    <a:pt x="394178" y="391630"/>
                  </a:cubicBezTo>
                  <a:cubicBezTo>
                    <a:pt x="396476" y="385620"/>
                    <a:pt x="399481" y="383852"/>
                    <a:pt x="405668" y="383852"/>
                  </a:cubicBezTo>
                  <a:cubicBezTo>
                    <a:pt x="427762" y="384029"/>
                    <a:pt x="427586" y="383852"/>
                    <a:pt x="435011" y="404887"/>
                  </a:cubicBezTo>
                  <a:cubicBezTo>
                    <a:pt x="448090" y="442537"/>
                    <a:pt x="461524" y="480364"/>
                    <a:pt x="475312" y="519075"/>
                  </a:cubicBezTo>
                  <a:cubicBezTo>
                    <a:pt x="452333" y="526145"/>
                    <a:pt x="430414" y="532862"/>
                    <a:pt x="407435" y="539933"/>
                  </a:cubicBezTo>
                  <a:cubicBezTo>
                    <a:pt x="410086" y="547356"/>
                    <a:pt x="412561" y="554427"/>
                    <a:pt x="415213" y="561497"/>
                  </a:cubicBezTo>
                  <a:cubicBezTo>
                    <a:pt x="419808" y="573870"/>
                    <a:pt x="424581" y="586244"/>
                    <a:pt x="428823" y="598794"/>
                  </a:cubicBezTo>
                  <a:cubicBezTo>
                    <a:pt x="429707" y="601269"/>
                    <a:pt x="429530" y="605688"/>
                    <a:pt x="427940" y="607102"/>
                  </a:cubicBezTo>
                  <a:cubicBezTo>
                    <a:pt x="399304" y="632909"/>
                    <a:pt x="370492" y="658539"/>
                    <a:pt x="341149" y="684523"/>
                  </a:cubicBezTo>
                  <a:cubicBezTo>
                    <a:pt x="338498" y="682225"/>
                    <a:pt x="335847" y="680281"/>
                    <a:pt x="333549" y="678336"/>
                  </a:cubicBezTo>
                  <a:cubicBezTo>
                    <a:pt x="308272" y="655888"/>
                    <a:pt x="282995" y="633263"/>
                    <a:pt x="257541" y="610991"/>
                  </a:cubicBezTo>
                  <a:cubicBezTo>
                    <a:pt x="252415" y="606571"/>
                    <a:pt x="250825" y="603213"/>
                    <a:pt x="253653" y="596319"/>
                  </a:cubicBezTo>
                  <a:cubicBezTo>
                    <a:pt x="261076" y="578113"/>
                    <a:pt x="267440" y="559552"/>
                    <a:pt x="274511" y="540286"/>
                  </a:cubicBezTo>
                  <a:cubicBezTo>
                    <a:pt x="251708" y="533216"/>
                    <a:pt x="229436" y="526322"/>
                    <a:pt x="206457" y="519251"/>
                  </a:cubicBezTo>
                  <a:cubicBezTo>
                    <a:pt x="215118" y="494682"/>
                    <a:pt x="223426" y="470996"/>
                    <a:pt x="231911" y="447310"/>
                  </a:cubicBezTo>
                  <a:cubicBezTo>
                    <a:pt x="238275" y="429280"/>
                    <a:pt x="244815" y="411427"/>
                    <a:pt x="251178" y="393398"/>
                  </a:cubicBezTo>
                  <a:cubicBezTo>
                    <a:pt x="253122" y="387917"/>
                    <a:pt x="254536" y="383145"/>
                    <a:pt x="262314" y="383852"/>
                  </a:cubicBezTo>
                  <a:close/>
                  <a:moveTo>
                    <a:pt x="334989" y="0"/>
                  </a:moveTo>
                  <a:cubicBezTo>
                    <a:pt x="431146" y="-300"/>
                    <a:pt x="509451" y="77405"/>
                    <a:pt x="509601" y="173561"/>
                  </a:cubicBezTo>
                  <a:cubicBezTo>
                    <a:pt x="509676" y="197638"/>
                    <a:pt x="504838" y="220599"/>
                    <a:pt x="496035" y="241497"/>
                  </a:cubicBezTo>
                  <a:lnTo>
                    <a:pt x="492097" y="247353"/>
                  </a:lnTo>
                  <a:lnTo>
                    <a:pt x="458495" y="272469"/>
                  </a:lnTo>
                  <a:cubicBezTo>
                    <a:pt x="443456" y="279455"/>
                    <a:pt x="427698" y="284896"/>
                    <a:pt x="411467" y="288680"/>
                  </a:cubicBezTo>
                  <a:lnTo>
                    <a:pt x="395543" y="290679"/>
                  </a:lnTo>
                  <a:lnTo>
                    <a:pt x="393627" y="286053"/>
                  </a:lnTo>
                  <a:cubicBezTo>
                    <a:pt x="391409" y="283835"/>
                    <a:pt x="388345" y="282463"/>
                    <a:pt x="384960" y="282463"/>
                  </a:cubicBezTo>
                  <a:lnTo>
                    <a:pt x="318547" y="282463"/>
                  </a:lnTo>
                  <a:cubicBezTo>
                    <a:pt x="311778" y="282463"/>
                    <a:pt x="306290" y="287951"/>
                    <a:pt x="306290" y="294720"/>
                  </a:cubicBezTo>
                  <a:lnTo>
                    <a:pt x="306290" y="302326"/>
                  </a:lnTo>
                  <a:cubicBezTo>
                    <a:pt x="306290" y="309095"/>
                    <a:pt x="311778" y="314583"/>
                    <a:pt x="318547" y="314583"/>
                  </a:cubicBezTo>
                  <a:lnTo>
                    <a:pt x="384960" y="314583"/>
                  </a:lnTo>
                  <a:cubicBezTo>
                    <a:pt x="388345" y="314583"/>
                    <a:pt x="391409" y="313211"/>
                    <a:pt x="393627" y="310993"/>
                  </a:cubicBezTo>
                  <a:lnTo>
                    <a:pt x="394833" y="308082"/>
                  </a:lnTo>
                  <a:lnTo>
                    <a:pt x="415387" y="305501"/>
                  </a:lnTo>
                  <a:lnTo>
                    <a:pt x="464342" y="288627"/>
                  </a:lnTo>
                  <a:lnTo>
                    <a:pt x="458673" y="297057"/>
                  </a:lnTo>
                  <a:cubicBezTo>
                    <a:pt x="427096" y="328709"/>
                    <a:pt x="383443" y="348323"/>
                    <a:pt x="335289" y="348323"/>
                  </a:cubicBezTo>
                  <a:cubicBezTo>
                    <a:pt x="239283" y="348323"/>
                    <a:pt x="161278" y="270318"/>
                    <a:pt x="161127" y="174162"/>
                  </a:cubicBezTo>
                  <a:cubicBezTo>
                    <a:pt x="161127" y="77855"/>
                    <a:pt x="238533" y="300"/>
                    <a:pt x="334989" y="0"/>
                  </a:cubicBezTo>
                  <a:close/>
                </a:path>
              </a:pathLst>
            </a:custGeom>
            <a:solidFill>
              <a:schemeClr val="bg1"/>
            </a:solidFill>
            <a:ln w="64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6D631894-F03D-4F76-8620-FCF82961242D}"/>
                </a:ext>
              </a:extLst>
            </p:cNvPr>
            <p:cNvGrpSpPr/>
            <p:nvPr/>
          </p:nvGrpSpPr>
          <p:grpSpPr>
            <a:xfrm>
              <a:off x="6727931" y="3264554"/>
              <a:ext cx="518559" cy="594624"/>
              <a:chOff x="6727931" y="3264554"/>
              <a:chExt cx="518559" cy="594624"/>
            </a:xfrm>
          </p:grpSpPr>
          <p:sp>
            <p:nvSpPr>
              <p:cNvPr id="23" name="Block Arc 22">
                <a:extLst>
                  <a:ext uri="{FF2B5EF4-FFF2-40B4-BE49-F238E27FC236}">
                    <a16:creationId xmlns:a16="http://schemas.microsoft.com/office/drawing/2014/main" xmlns="" id="{7589137F-B03F-4F6A-8AEA-77266353BE43}"/>
                  </a:ext>
                </a:extLst>
              </p:cNvPr>
              <p:cNvSpPr/>
              <p:nvPr/>
            </p:nvSpPr>
            <p:spPr>
              <a:xfrm>
                <a:off x="6751666" y="3431306"/>
                <a:ext cx="427871" cy="427872"/>
              </a:xfrm>
              <a:prstGeom prst="blockArc">
                <a:avLst>
                  <a:gd name="adj1" fmla="val 10800000"/>
                  <a:gd name="adj2" fmla="val 21541319"/>
                  <a:gd name="adj3" fmla="val 588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Rectangle: Top Corners Rounded 23">
                <a:extLst>
                  <a:ext uri="{FF2B5EF4-FFF2-40B4-BE49-F238E27FC236}">
                    <a16:creationId xmlns:a16="http://schemas.microsoft.com/office/drawing/2014/main" xmlns="" id="{1B36AD47-F07C-4A7C-89F9-462AF57B64AA}"/>
                  </a:ext>
                </a:extLst>
              </p:cNvPr>
              <p:cNvSpPr/>
              <p:nvPr/>
            </p:nvSpPr>
            <p:spPr>
              <a:xfrm rot="5400000">
                <a:off x="7120360" y="3635026"/>
                <a:ext cx="116333" cy="45719"/>
              </a:xfrm>
              <a:prstGeom prst="round2SameRect">
                <a:avLst>
                  <a:gd name="adj1" fmla="val 40396"/>
                  <a:gd name="adj2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Block Arc 24">
                <a:extLst>
                  <a:ext uri="{FF2B5EF4-FFF2-40B4-BE49-F238E27FC236}">
                    <a16:creationId xmlns:a16="http://schemas.microsoft.com/office/drawing/2014/main" xmlns="" id="{06A70A93-2AF3-4924-89AE-0C2DF5002711}"/>
                  </a:ext>
                </a:extLst>
              </p:cNvPr>
              <p:cNvSpPr/>
              <p:nvPr/>
            </p:nvSpPr>
            <p:spPr>
              <a:xfrm>
                <a:off x="6727931" y="3264554"/>
                <a:ext cx="518559" cy="518559"/>
              </a:xfrm>
              <a:prstGeom prst="blockArc">
                <a:avLst>
                  <a:gd name="adj1" fmla="val 2481797"/>
                  <a:gd name="adj2" fmla="val 3696891"/>
                  <a:gd name="adj3" fmla="val 364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6" name="Round Same Side Corner Rectangle 8">
            <a:extLst>
              <a:ext uri="{FF2B5EF4-FFF2-40B4-BE49-F238E27FC236}">
                <a16:creationId xmlns:a16="http://schemas.microsoft.com/office/drawing/2014/main" xmlns="" id="{E4451B41-2F0A-4F98-8F16-0D0192492445}"/>
              </a:ext>
            </a:extLst>
          </p:cNvPr>
          <p:cNvSpPr/>
          <p:nvPr/>
        </p:nvSpPr>
        <p:spPr>
          <a:xfrm>
            <a:off x="4179131" y="2430304"/>
            <a:ext cx="793873" cy="825514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7" name="Flowchart: Connector 26"/>
          <p:cNvSpPr/>
          <p:nvPr/>
        </p:nvSpPr>
        <p:spPr>
          <a:xfrm>
            <a:off x="8380127" y="6249052"/>
            <a:ext cx="527546" cy="447756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th-T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15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:a16="http://schemas.microsoft.com/office/drawing/2014/main" xmlns="" id="{A7D93D44-45AB-4E1C-99F5-30BC47E0FD19}"/>
              </a:ext>
            </a:extLst>
          </p:cNvPr>
          <p:cNvSpPr/>
          <p:nvPr/>
        </p:nvSpPr>
        <p:spPr>
          <a:xfrm>
            <a:off x="0" y="-3600"/>
            <a:ext cx="2483768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bg1"/>
              </a:solidFill>
            </a:endParaRPr>
          </a:p>
        </p:txBody>
      </p:sp>
      <p:grpSp>
        <p:nvGrpSpPr>
          <p:cNvPr id="4" name="그룹 13">
            <a:extLst>
              <a:ext uri="{FF2B5EF4-FFF2-40B4-BE49-F238E27FC236}">
                <a16:creationId xmlns:a16="http://schemas.microsoft.com/office/drawing/2014/main" xmlns="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:a16="http://schemas.microsoft.com/office/drawing/2014/main" xmlns="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:a16="http://schemas.microsoft.com/office/drawing/2014/main" xmlns="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:a16="http://schemas.microsoft.com/office/drawing/2014/main" xmlns="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413730D-B5EA-476B-849E-188233B46BB9}"/>
              </a:ext>
            </a:extLst>
          </p:cNvPr>
          <p:cNvSpPr/>
          <p:nvPr/>
        </p:nvSpPr>
        <p:spPr>
          <a:xfrm>
            <a:off x="3103693" y="478971"/>
            <a:ext cx="5860794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63E2D61-ED20-4352-8C15-A68251E85340}"/>
              </a:ext>
            </a:extLst>
          </p:cNvPr>
          <p:cNvSpPr txBox="1"/>
          <p:nvPr/>
        </p:nvSpPr>
        <p:spPr>
          <a:xfrm>
            <a:off x="107504" y="2266308"/>
            <a:ext cx="2314685" cy="1569660"/>
          </a:xfrm>
          <a:prstGeom prst="rect">
            <a:avLst/>
          </a:prstGeom>
          <a:noFill/>
        </p:spPr>
        <p:txBody>
          <a:bodyPr wrap="square" lIns="72000" rIns="108000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Arial Rounded MT Bold" pitchFamily="34" charset="0"/>
                <a:ea typeface="FZShuTi" pitchFamily="2" charset="-122"/>
                <a:cs typeface="Arial" pitchFamily="34" charset="0"/>
              </a:rPr>
              <a:t>Based on Response and Treatment Benefit</a:t>
            </a:r>
            <a:endParaRPr lang="en-US" altLang="ko-KR" sz="2400" dirty="0">
              <a:solidFill>
                <a:schemeClr val="bg1"/>
              </a:solidFill>
              <a:latin typeface="Arial Rounded MT Bold" pitchFamily="34" charset="0"/>
              <a:ea typeface="FZShuTi" pitchFamily="2" charset="-122"/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8123E20-EFD9-4AEB-AD82-1E283EB6767C}"/>
              </a:ext>
            </a:extLst>
          </p:cNvPr>
          <p:cNvSpPr txBox="1"/>
          <p:nvPr/>
        </p:nvSpPr>
        <p:spPr>
          <a:xfrm>
            <a:off x="28888" y="357816"/>
            <a:ext cx="2471916" cy="1477328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pPr algn="ctr"/>
            <a:r>
              <a:rPr lang="en-US" altLang="ko-KR" sz="3200" b="1" dirty="0" smtClean="0">
                <a:latin typeface="Arial Rounded MT Bold" pitchFamily="34" charset="0"/>
                <a:cs typeface="Arial" pitchFamily="34" charset="0"/>
              </a:rPr>
              <a:t>3 Categories</a:t>
            </a:r>
          </a:p>
          <a:p>
            <a:pPr algn="ctr"/>
            <a:r>
              <a:rPr lang="en-US" altLang="ko-KR" sz="3200" b="1" dirty="0">
                <a:latin typeface="Arial Rounded MT Bold" pitchFamily="34" charset="0"/>
                <a:cs typeface="Arial" pitchFamily="34" charset="0"/>
              </a:rPr>
              <a:t>o</a:t>
            </a:r>
            <a:r>
              <a:rPr lang="en-US" altLang="ko-KR" sz="3200" b="1" dirty="0" smtClean="0">
                <a:latin typeface="Arial Rounded MT Bold" pitchFamily="34" charset="0"/>
                <a:cs typeface="Arial" pitchFamily="34" charset="0"/>
              </a:rPr>
              <a:t>f CMT</a:t>
            </a:r>
            <a:endParaRPr lang="ko-KR" altLang="en-US" sz="3200" b="1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C688BF6E-B6FC-423D-8388-39724D0263CC}"/>
              </a:ext>
            </a:extLst>
          </p:cNvPr>
          <p:cNvSpPr/>
          <p:nvPr/>
        </p:nvSpPr>
        <p:spPr>
          <a:xfrm>
            <a:off x="3103692" y="2208431"/>
            <a:ext cx="5860795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64FEC91-B70D-4FDD-B4E0-20A70091B020}"/>
              </a:ext>
            </a:extLst>
          </p:cNvPr>
          <p:cNvSpPr/>
          <p:nvPr/>
        </p:nvSpPr>
        <p:spPr>
          <a:xfrm>
            <a:off x="3103692" y="3835968"/>
            <a:ext cx="5860794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4" name="그룹 6">
            <a:extLst>
              <a:ext uri="{FF2B5EF4-FFF2-40B4-BE49-F238E27FC236}">
                <a16:creationId xmlns:a16="http://schemas.microsoft.com/office/drawing/2014/main" xmlns="" id="{3289E907-DC8A-4E83-98D7-50E8F173A224}"/>
              </a:ext>
            </a:extLst>
          </p:cNvPr>
          <p:cNvGrpSpPr/>
          <p:nvPr/>
        </p:nvGrpSpPr>
        <p:grpSpPr>
          <a:xfrm>
            <a:off x="4053167" y="617096"/>
            <a:ext cx="4663098" cy="1099840"/>
            <a:chOff x="5572454" y="646278"/>
            <a:chExt cx="6217463" cy="109984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27029E14-072A-4110-9DD7-8DA8755D5340}"/>
                </a:ext>
              </a:extLst>
            </p:cNvPr>
            <p:cNvSpPr txBox="1"/>
            <p:nvPr/>
          </p:nvSpPr>
          <p:spPr>
            <a:xfrm>
              <a:off x="5572454" y="646278"/>
              <a:ext cx="6217463" cy="461665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sz="2400" dirty="0">
                  <a:latin typeface="Arial Rounded MT Bold" pitchFamily="34" charset="0"/>
                </a:rPr>
                <a:t>Highly </a:t>
              </a:r>
              <a:r>
                <a:rPr lang="en-US" sz="2400" dirty="0" err="1">
                  <a:latin typeface="Arial Rounded MT Bold" pitchFamily="34" charset="0"/>
                </a:rPr>
                <a:t>chemosensitive</a:t>
              </a:r>
              <a:r>
                <a:rPr lang="en-US" sz="2400" dirty="0">
                  <a:latin typeface="Arial Rounded MT Bold" pitchFamily="34" charset="0"/>
                </a:rPr>
                <a:t> tumors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64D42220-B200-450B-A606-8EE929C6964B}"/>
                </a:ext>
              </a:extLst>
            </p:cNvPr>
            <p:cNvSpPr txBox="1"/>
            <p:nvPr/>
          </p:nvSpPr>
          <p:spPr>
            <a:xfrm>
              <a:off x="5735185" y="1161343"/>
              <a:ext cx="5266792" cy="584775"/>
            </a:xfrm>
            <a:prstGeom prst="rect">
              <a:avLst/>
            </a:prstGeom>
            <a:noFill/>
          </p:spPr>
          <p:txBody>
            <a:bodyPr wrap="square" lIns="72000" rIns="108000" rtlCol="0">
              <a:spAutoFit/>
            </a:bodyPr>
            <a:lstStyle/>
            <a:p>
              <a:r>
                <a:rPr lang="en-US" sz="1600" dirty="0" smtClean="0">
                  <a:latin typeface="Arial Rounded MT Bold" pitchFamily="34" charset="0"/>
                </a:rPr>
                <a:t>-Ovarian </a:t>
              </a:r>
              <a:r>
                <a:rPr lang="en-US" sz="1600" dirty="0">
                  <a:latin typeface="Arial Rounded MT Bold" pitchFamily="34" charset="0"/>
                </a:rPr>
                <a:t>germ cell tumors </a:t>
              </a:r>
              <a:r>
                <a:rPr lang="en-US" sz="1600" dirty="0" smtClean="0">
                  <a:latin typeface="Arial Rounded MT Bold" pitchFamily="34" charset="0"/>
                </a:rPr>
                <a:t> </a:t>
              </a:r>
            </a:p>
            <a:p>
              <a:r>
                <a:rPr lang="en-US" sz="1600" dirty="0" smtClean="0">
                  <a:latin typeface="Arial Rounded MT Bold" pitchFamily="34" charset="0"/>
                </a:rPr>
                <a:t>-GTN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ea typeface="FZShuTi" pitchFamily="2" charset="-122"/>
                <a:cs typeface="Arial" pitchFamily="34" charset="0"/>
              </a:endParaRPr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8F94FF5E-4714-4065-9384-66534A3F7E72}"/>
              </a:ext>
            </a:extLst>
          </p:cNvPr>
          <p:cNvSpPr/>
          <p:nvPr/>
        </p:nvSpPr>
        <p:spPr>
          <a:xfrm>
            <a:off x="3308180" y="732300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7D68A773-F88F-4D9B-85B7-6A404702E0C0}"/>
              </a:ext>
            </a:extLst>
          </p:cNvPr>
          <p:cNvSpPr/>
          <p:nvPr/>
        </p:nvSpPr>
        <p:spPr>
          <a:xfrm>
            <a:off x="3296291" y="2431282"/>
            <a:ext cx="594066" cy="792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20CDF741-D0EA-4D20-96D6-54049621AEC9}"/>
              </a:ext>
            </a:extLst>
          </p:cNvPr>
          <p:cNvSpPr/>
          <p:nvPr/>
        </p:nvSpPr>
        <p:spPr>
          <a:xfrm>
            <a:off x="3362342" y="3996787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:a16="http://schemas.microsoft.com/office/drawing/2014/main" xmlns="" id="{DB020AAB-ACB8-48AE-9ACC-94080BE42086}"/>
              </a:ext>
            </a:extLst>
          </p:cNvPr>
          <p:cNvSpPr/>
          <p:nvPr/>
        </p:nvSpPr>
        <p:spPr>
          <a:xfrm>
            <a:off x="3532565" y="4035540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Chord 32">
            <a:extLst>
              <a:ext uri="{FF2B5EF4-FFF2-40B4-BE49-F238E27FC236}">
                <a16:creationId xmlns:a16="http://schemas.microsoft.com/office/drawing/2014/main" xmlns="" id="{2F612839-B5F8-4D20-B285-24CCD9A2E39B}"/>
              </a:ext>
            </a:extLst>
          </p:cNvPr>
          <p:cNvSpPr/>
          <p:nvPr/>
        </p:nvSpPr>
        <p:spPr>
          <a:xfrm>
            <a:off x="3605213" y="5533066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Rounded Rectangle 40">
            <a:extLst>
              <a:ext uri="{FF2B5EF4-FFF2-40B4-BE49-F238E27FC236}">
                <a16:creationId xmlns:a16="http://schemas.microsoft.com/office/drawing/2014/main" xmlns="" id="{0A6DAA53-DC92-44FF-B5C5-838E37B62548}"/>
              </a:ext>
            </a:extLst>
          </p:cNvPr>
          <p:cNvSpPr/>
          <p:nvPr/>
        </p:nvSpPr>
        <p:spPr>
          <a:xfrm rot="2942052">
            <a:off x="3502209" y="2542659"/>
            <a:ext cx="314333" cy="250802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17">
            <a:extLst>
              <a:ext uri="{FF2B5EF4-FFF2-40B4-BE49-F238E27FC236}">
                <a16:creationId xmlns:a16="http://schemas.microsoft.com/office/drawing/2014/main" xmlns="" id="{7DBAD84C-6A12-4BDC-851E-053A5A8BE6AB}"/>
              </a:ext>
            </a:extLst>
          </p:cNvPr>
          <p:cNvSpPr>
            <a:spLocks noChangeAspect="1"/>
          </p:cNvSpPr>
          <p:nvPr/>
        </p:nvSpPr>
        <p:spPr>
          <a:xfrm>
            <a:off x="3520364" y="952161"/>
            <a:ext cx="169697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25" name="그룹 6">
            <a:extLst>
              <a:ext uri="{FF2B5EF4-FFF2-40B4-BE49-F238E27FC236}">
                <a16:creationId xmlns:a16="http://schemas.microsoft.com/office/drawing/2014/main" xmlns="" id="{3FDFCD94-C870-4332-B42A-F6C7DA37F25C}"/>
              </a:ext>
            </a:extLst>
          </p:cNvPr>
          <p:cNvGrpSpPr/>
          <p:nvPr/>
        </p:nvGrpSpPr>
        <p:grpSpPr>
          <a:xfrm>
            <a:off x="3978992" y="2252561"/>
            <a:ext cx="5741682" cy="1155475"/>
            <a:chOff x="5569187" y="780884"/>
            <a:chExt cx="6681920" cy="115547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6FEE90D2-8371-44EC-95D6-1688454F83F7}"/>
                </a:ext>
              </a:extLst>
            </p:cNvPr>
            <p:cNvSpPr txBox="1"/>
            <p:nvPr/>
          </p:nvSpPr>
          <p:spPr>
            <a:xfrm>
              <a:off x="5569187" y="780884"/>
              <a:ext cx="6681920" cy="830997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sz="2400" b="1" dirty="0" smtClean="0"/>
                <a:t>  </a:t>
              </a:r>
              <a:r>
                <a:rPr lang="en-US" sz="2400" dirty="0" err="1" smtClean="0">
                  <a:latin typeface="Arial Rounded MT Bold" pitchFamily="34" charset="0"/>
                </a:rPr>
                <a:t>Chemosensitive</a:t>
              </a:r>
              <a:r>
                <a:rPr lang="en-US" sz="2400" dirty="0" smtClean="0">
                  <a:latin typeface="Arial Rounded MT Bold" pitchFamily="34" charset="0"/>
                </a:rPr>
                <a:t>,</a:t>
              </a:r>
            </a:p>
            <a:p>
              <a:r>
                <a:rPr lang="en-US" sz="2400" dirty="0" smtClean="0">
                  <a:latin typeface="Arial Rounded MT Bold" pitchFamily="34" charset="0"/>
                </a:rPr>
                <a:t>  cure </a:t>
              </a:r>
              <a:r>
                <a:rPr lang="en-US" sz="2400" dirty="0">
                  <a:latin typeface="Arial Rounded MT Bold" pitchFamily="34" charset="0"/>
                </a:rPr>
                <a:t>is uncommon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A3AF131D-D9EA-4A5E-9718-528A1A23F77F}"/>
                </a:ext>
              </a:extLst>
            </p:cNvPr>
            <p:cNvSpPr txBox="1"/>
            <p:nvPr/>
          </p:nvSpPr>
          <p:spPr>
            <a:xfrm>
              <a:off x="5735468" y="1567027"/>
              <a:ext cx="5266793" cy="369332"/>
            </a:xfrm>
            <a:prstGeom prst="rect">
              <a:avLst/>
            </a:prstGeom>
            <a:noFill/>
          </p:spPr>
          <p:txBody>
            <a:bodyPr wrap="square" lIns="72000" rIns="108000" rtlCol="0">
              <a:spAutoFit/>
            </a:bodyPr>
            <a:lstStyle/>
            <a:p>
              <a:r>
                <a:rPr lang="en-US" altLang="ko-KR" sz="1200" dirty="0" smtClean="0">
                  <a:cs typeface="Arial" pitchFamily="34" charset="0"/>
                </a:rPr>
                <a:t>- </a:t>
              </a:r>
              <a:r>
                <a:rPr lang="en-US" altLang="ko-KR" sz="1800" dirty="0" smtClean="0">
                  <a:latin typeface="Arial Rounded MT Bold" pitchFamily="34" charset="0"/>
                  <a:cs typeface="Arial" pitchFamily="34" charset="0"/>
                </a:rPr>
                <a:t>EOC (High grade serous) </a:t>
              </a:r>
              <a:endParaRPr lang="en-US" altLang="ko-KR" sz="1800" dirty="0">
                <a:latin typeface="Arial Rounded MT Bold" pitchFamily="34" charset="0"/>
                <a:ea typeface="FZShuTi" pitchFamily="2" charset="-122"/>
                <a:cs typeface="Arial" pitchFamily="34" charset="0"/>
              </a:endParaRPr>
            </a:p>
          </p:txBody>
        </p:sp>
      </p:grpSp>
      <p:grpSp>
        <p:nvGrpSpPr>
          <p:cNvPr id="28" name="그룹 6">
            <a:extLst>
              <a:ext uri="{FF2B5EF4-FFF2-40B4-BE49-F238E27FC236}">
                <a16:creationId xmlns:a16="http://schemas.microsoft.com/office/drawing/2014/main" xmlns="" id="{A46C38B8-7E5A-4985-AFC8-77A1239D0EAE}"/>
              </a:ext>
            </a:extLst>
          </p:cNvPr>
          <p:cNvGrpSpPr/>
          <p:nvPr/>
        </p:nvGrpSpPr>
        <p:grpSpPr>
          <a:xfrm>
            <a:off x="4121875" y="3835968"/>
            <a:ext cx="5019296" cy="1245295"/>
            <a:chOff x="5539946" y="809134"/>
            <a:chExt cx="5458959" cy="124529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D397BB75-8F2A-488B-BA95-B9BA83B957B9}"/>
                </a:ext>
              </a:extLst>
            </p:cNvPr>
            <p:cNvSpPr txBox="1"/>
            <p:nvPr/>
          </p:nvSpPr>
          <p:spPr>
            <a:xfrm>
              <a:off x="5539946" y="809134"/>
              <a:ext cx="5266798" cy="461665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sz="2400" dirty="0" smtClean="0">
                  <a:latin typeface="Arial Rounded MT Bold" pitchFamily="34" charset="0"/>
                </a:rPr>
                <a:t>Low</a:t>
              </a:r>
              <a:r>
                <a:rPr lang="ko-KR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Rounded MT Bold" pitchFamily="34" charset="0"/>
                  <a:cs typeface="Arial" pitchFamily="34" charset="0"/>
                </a:rPr>
                <a:t> </a:t>
              </a:r>
              <a:r>
                <a:rPr lang="en-US" altLang="ko-KR" sz="2400" dirty="0">
                  <a:latin typeface="Arial Rounded MT Bold" pitchFamily="34" charset="0"/>
                </a:rPr>
                <a:t>r</a:t>
              </a:r>
              <a:r>
                <a:rPr lang="en-US" sz="2400" dirty="0" smtClean="0">
                  <a:latin typeface="Arial Rounded MT Bold" pitchFamily="34" charset="0"/>
                </a:rPr>
                <a:t>esponse </a:t>
              </a:r>
              <a:r>
                <a:rPr lang="en-US" sz="2400" dirty="0">
                  <a:latin typeface="Arial Rounded MT Bold" pitchFamily="34" charset="0"/>
                </a:rPr>
                <a:t>to </a:t>
              </a:r>
              <a:r>
                <a:rPr lang="en-US" sz="2400" dirty="0" smtClean="0">
                  <a:latin typeface="Arial Rounded MT Bold" pitchFamily="34" charset="0"/>
                </a:rPr>
                <a:t>chemotherapy</a:t>
              </a:r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6C257C36-4795-4BC2-B7A2-17C512EF58A6}"/>
                </a:ext>
              </a:extLst>
            </p:cNvPr>
            <p:cNvSpPr txBox="1"/>
            <p:nvPr/>
          </p:nvSpPr>
          <p:spPr>
            <a:xfrm>
              <a:off x="5732112" y="1469654"/>
              <a:ext cx="5266793" cy="584775"/>
            </a:xfrm>
            <a:prstGeom prst="rect">
              <a:avLst/>
            </a:prstGeom>
            <a:noFill/>
          </p:spPr>
          <p:txBody>
            <a:bodyPr wrap="square" lIns="72000" rIns="108000" rtlCol="0">
              <a:spAutoFit/>
            </a:bodyPr>
            <a:lstStyle/>
            <a:p>
              <a:r>
                <a:rPr lang="en-US" altLang="ko-KR" sz="1600" dirty="0" smtClean="0">
                  <a:latin typeface="Arial Rounded MT Bold" pitchFamily="34" charset="0"/>
                  <a:ea typeface="FZShuTi" pitchFamily="2" charset="-122"/>
                  <a:cs typeface="Arial" pitchFamily="34" charset="0"/>
                </a:rPr>
                <a:t>-LMS</a:t>
              </a:r>
            </a:p>
            <a:p>
              <a:r>
                <a:rPr lang="en-US" altLang="ko-KR" sz="1600" dirty="0" smtClean="0">
                  <a:latin typeface="Arial Rounded MT Bold" pitchFamily="34" charset="0"/>
                  <a:ea typeface="FZShuTi" pitchFamily="2" charset="-122"/>
                  <a:cs typeface="Arial" pitchFamily="34" charset="0"/>
                </a:rPr>
                <a:t>-Platinum resistant OC</a:t>
              </a:r>
              <a:endParaRPr lang="en-US" altLang="ko-KR" sz="1600" dirty="0">
                <a:latin typeface="Arial Rounded MT Bold" pitchFamily="34" charset="0"/>
                <a:ea typeface="FZShuTi" pitchFamily="2" charset="-122"/>
                <a:cs typeface="Arial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43631" y="6384908"/>
            <a:ext cx="81098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 err="1"/>
              <a:t>Berek</a:t>
            </a:r>
            <a:r>
              <a:rPr lang="en-US" sz="1600" i="1" dirty="0"/>
              <a:t> &amp; </a:t>
            </a:r>
            <a:r>
              <a:rPr lang="en-US" sz="1600" i="1" dirty="0" smtClean="0"/>
              <a:t>Hacker’s Gynecologic Oncology,6</a:t>
            </a:r>
            <a:r>
              <a:rPr lang="en-US" sz="1600" i="1" baseline="30000" dirty="0" smtClean="0"/>
              <a:t>th</a:t>
            </a:r>
            <a:r>
              <a:rPr lang="en-US" sz="1600" i="1" dirty="0" smtClean="0"/>
              <a:t> edition</a:t>
            </a:r>
            <a:endParaRPr lang="th-TH" sz="1600" dirty="0"/>
          </a:p>
        </p:txBody>
      </p:sp>
      <p:sp>
        <p:nvSpPr>
          <p:cNvPr id="31" name="Flowchart: Connector 30"/>
          <p:cNvSpPr/>
          <p:nvPr/>
        </p:nvSpPr>
        <p:spPr>
          <a:xfrm>
            <a:off x="8380127" y="6249052"/>
            <a:ext cx="527546" cy="447756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th-T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49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>
            <a:noAutofit/>
          </a:bodyPr>
          <a:lstStyle/>
          <a:p>
            <a:r>
              <a:rPr lang="en-US" sz="4000" b="1" dirty="0" smtClean="0">
                <a:latin typeface="Arial Rounded MT Bold" pitchFamily="34" charset="0"/>
              </a:rPr>
              <a:t>Challenges in Cancer Patients</a:t>
            </a:r>
            <a:endParaRPr lang="th-TH" sz="4000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4525963"/>
          </a:xfrm>
          <a:noFill/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Arial Rounded MT Bold" pitchFamily="34" charset="0"/>
              </a:rPr>
              <a:t>Narrow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>
                <a:latin typeface="Arial Rounded MT Bold" pitchFamily="34" charset="0"/>
              </a:rPr>
              <a:t>therapeutic window between antitumor effect and toxicity </a:t>
            </a:r>
            <a:endParaRPr lang="en-US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  <a:p>
            <a:r>
              <a:rPr lang="en-US" dirty="0" smtClean="0">
                <a:latin typeface="Arial Rounded MT Bold" pitchFamily="34" charset="0"/>
              </a:rPr>
              <a:t>Cancer chemotherapy requires </a:t>
            </a:r>
            <a:r>
              <a:rPr lang="en-US" dirty="0">
                <a:latin typeface="Arial Rounded MT Bold" pitchFamily="34" charset="0"/>
              </a:rPr>
              <a:t>a </a:t>
            </a:r>
            <a:r>
              <a:rPr lang="en-US" dirty="0">
                <a:solidFill>
                  <a:srgbClr val="C00000"/>
                </a:solidFill>
                <a:latin typeface="Arial Rounded MT Bold" pitchFamily="34" charset="0"/>
              </a:rPr>
              <a:t>balance</a:t>
            </a:r>
            <a:r>
              <a:rPr lang="en-US" dirty="0">
                <a:latin typeface="Arial Rounded MT Bold" pitchFamily="34" charset="0"/>
              </a:rPr>
              <a:t> of therapeutic effect and toxicity to optimize the therapeutic </a:t>
            </a:r>
            <a:r>
              <a:rPr lang="en-US" dirty="0" smtClean="0">
                <a:latin typeface="Arial Rounded MT Bold" pitchFamily="34" charset="0"/>
              </a:rPr>
              <a:t>index.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4" name="Flowchart: Connector 3"/>
          <p:cNvSpPr/>
          <p:nvPr/>
        </p:nvSpPr>
        <p:spPr>
          <a:xfrm>
            <a:off x="8380127" y="6249052"/>
            <a:ext cx="527546" cy="447756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  <a:endParaRPr lang="th-T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72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en-US" b="1" dirty="0" smtClean="0">
                <a:latin typeface="Arial Rounded MT Bold" pitchFamily="34" charset="0"/>
              </a:rPr>
              <a:t>Normal cell</a:t>
            </a:r>
            <a:endParaRPr lang="th-TH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1628800"/>
            <a:ext cx="8124825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lowchart: Connector 4"/>
          <p:cNvSpPr/>
          <p:nvPr/>
        </p:nvSpPr>
        <p:spPr>
          <a:xfrm>
            <a:off x="8380127" y="6249052"/>
            <a:ext cx="527546" cy="447756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  <a:endParaRPr lang="th-T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80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A98CE38-AA60-4EBB-B0FD-F602B4038CC9}"/>
              </a:ext>
            </a:extLst>
          </p:cNvPr>
          <p:cNvSpPr txBox="1"/>
          <p:nvPr/>
        </p:nvSpPr>
        <p:spPr>
          <a:xfrm>
            <a:off x="5328505" y="4156563"/>
            <a:ext cx="3599029" cy="76944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200" b="1" dirty="0" smtClean="0">
                <a:solidFill>
                  <a:srgbClr val="820000"/>
                </a:solidFill>
              </a:rPr>
              <a:t>“Cell Kinetic” </a:t>
            </a:r>
            <a:r>
              <a:rPr lang="en-US" sz="3200" b="1" dirty="0">
                <a:solidFill>
                  <a:srgbClr val="820000"/>
                </a:solidFill>
              </a:rPr>
              <a:t>Concepts</a:t>
            </a:r>
            <a:endParaRPr lang="en-US" altLang="ko-KR" sz="3200" dirty="0">
              <a:solidFill>
                <a:srgbClr val="820000"/>
              </a:solidFill>
              <a:cs typeface="Arial" pitchFamily="34" charset="0"/>
            </a:endParaRPr>
          </a:p>
        </p:txBody>
      </p:sp>
      <p:sp>
        <p:nvSpPr>
          <p:cNvPr id="8" name="직사각형 1">
            <a:extLst>
              <a:ext uri="{FF2B5EF4-FFF2-40B4-BE49-F238E27FC236}">
                <a16:creationId xmlns:a16="http://schemas.microsoft.com/office/drawing/2014/main" xmlns="" id="{B2763A5C-BE6F-4182-9454-718FD10688F9}"/>
              </a:ext>
            </a:extLst>
          </p:cNvPr>
          <p:cNvSpPr/>
          <p:nvPr/>
        </p:nvSpPr>
        <p:spPr>
          <a:xfrm>
            <a:off x="5580112" y="260648"/>
            <a:ext cx="3844870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600" b="1" smtClean="0">
                <a:latin typeface="Arial Rounded MT Bold" pitchFamily="34" charset="0"/>
                <a:cs typeface="Arial" pitchFamily="34" charset="0"/>
              </a:rPr>
              <a:t>Exponential Growth </a:t>
            </a:r>
            <a:r>
              <a:rPr lang="en-US" altLang="ko-KR" sz="3600" b="1" dirty="0" smtClean="0">
                <a:latin typeface="Arial Rounded MT Bold" pitchFamily="34" charset="0"/>
                <a:cs typeface="Arial" pitchFamily="34" charset="0"/>
              </a:rPr>
              <a:t>VS </a:t>
            </a:r>
          </a:p>
          <a:p>
            <a:pPr>
              <a:lnSpc>
                <a:spcPct val="110000"/>
              </a:lnSpc>
            </a:pPr>
            <a:r>
              <a:rPr lang="en-US" sz="3600" b="1" dirty="0" err="1" smtClean="0">
                <a:latin typeface="Arial Rounded MT Bold" pitchFamily="34" charset="0"/>
              </a:rPr>
              <a:t>Gompertzian</a:t>
            </a:r>
            <a:r>
              <a:rPr lang="en-US" sz="3600" b="1" dirty="0" smtClean="0">
                <a:latin typeface="Arial Rounded MT Bold" pitchFamily="34" charset="0"/>
              </a:rPr>
              <a:t> </a:t>
            </a:r>
            <a:r>
              <a:rPr lang="en-US" sz="3600" b="1" dirty="0">
                <a:latin typeface="Arial Rounded MT Bold" pitchFamily="34" charset="0"/>
              </a:rPr>
              <a:t>Growth</a:t>
            </a:r>
            <a:endParaRPr lang="en-US" altLang="ko-KR" sz="3600" b="1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7E82DCA-5FE0-4E39-8ED7-3E8BAA638C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9913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lowchart: Connector 6"/>
          <p:cNvSpPr/>
          <p:nvPr/>
        </p:nvSpPr>
        <p:spPr>
          <a:xfrm>
            <a:off x="8380127" y="6249052"/>
            <a:ext cx="527546" cy="447756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  <a:endParaRPr lang="th-T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2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en-US" b="1" dirty="0" smtClean="0">
                <a:latin typeface="Arial Rounded MT Bold" pitchFamily="34" charset="0"/>
              </a:rPr>
              <a:t>Doubling Time</a:t>
            </a:r>
            <a:endParaRPr lang="th-TH" b="1" dirty="0">
              <a:latin typeface="Arial Rounded MT Bold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8878287"/>
              </p:ext>
            </p:extLst>
          </p:nvPr>
        </p:nvGraphicFramePr>
        <p:xfrm>
          <a:off x="467544" y="2420888"/>
          <a:ext cx="8363272" cy="259228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181636"/>
                <a:gridCol w="4181636"/>
              </a:tblGrid>
              <a:tr h="64807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Tumor size</a:t>
                      </a:r>
                      <a:endParaRPr lang="th-TH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Doubling</a:t>
                      </a:r>
                      <a:endParaRPr lang="th-TH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1 mm.</a:t>
                      </a:r>
                      <a:endParaRPr lang="th-TH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20</a:t>
                      </a:r>
                      <a:endParaRPr lang="th-TH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5 mm.</a:t>
                      </a:r>
                      <a:endParaRPr lang="th-TH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27</a:t>
                      </a:r>
                      <a:endParaRPr lang="th-TH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1 cm.</a:t>
                      </a:r>
                      <a:endParaRPr lang="th-TH" dirty="0">
                        <a:latin typeface="Arial Rounded MT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 Rounded MT Bold" pitchFamily="34" charset="0"/>
                        </a:rPr>
                        <a:t>30</a:t>
                      </a:r>
                      <a:endParaRPr lang="th-TH" dirty="0">
                        <a:latin typeface="Arial Rounded MT Bold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7544" y="1628800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Single cell</a:t>
            </a:r>
            <a:endParaRPr lang="th-TH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5229200"/>
            <a:ext cx="89644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Arial Rounded MT Bold" pitchFamily="34" charset="0"/>
              </a:rPr>
              <a:t>*</a:t>
            </a:r>
            <a:r>
              <a:rPr lang="en-US" sz="2200" dirty="0">
                <a:latin typeface="Arial Rounded MT Bold" pitchFamily="34" charset="0"/>
              </a:rPr>
              <a:t>G</a:t>
            </a:r>
            <a:r>
              <a:rPr lang="en-US" sz="2200" dirty="0" smtClean="0">
                <a:latin typeface="Arial Rounded MT Bold" pitchFamily="34" charset="0"/>
              </a:rPr>
              <a:t>erm </a:t>
            </a:r>
            <a:r>
              <a:rPr lang="en-US" sz="2200" dirty="0">
                <a:latin typeface="Arial Rounded MT Bold" pitchFamily="34" charset="0"/>
              </a:rPr>
              <a:t>cell </a:t>
            </a:r>
            <a:r>
              <a:rPr lang="en-US" sz="2200" dirty="0" smtClean="0">
                <a:latin typeface="Arial Rounded MT Bold" pitchFamily="34" charset="0"/>
              </a:rPr>
              <a:t>tumors :</a:t>
            </a:r>
            <a:r>
              <a:rPr lang="en-US" sz="2200" dirty="0" smtClean="0">
                <a:solidFill>
                  <a:srgbClr val="FF0000"/>
                </a:solidFill>
                <a:latin typeface="Arial Rounded MT Bold" pitchFamily="34" charset="0"/>
              </a:rPr>
              <a:t>fast</a:t>
            </a:r>
            <a:r>
              <a:rPr lang="en-US" sz="2200" dirty="0" smtClean="0">
                <a:latin typeface="Arial Rounded MT Bold" pitchFamily="34" charset="0"/>
              </a:rPr>
              <a:t> </a:t>
            </a:r>
            <a:r>
              <a:rPr lang="en-US" sz="2200" dirty="0">
                <a:latin typeface="Arial Rounded MT Bold" pitchFamily="34" charset="0"/>
              </a:rPr>
              <a:t>doubling times (20 to </a:t>
            </a:r>
            <a:r>
              <a:rPr lang="en-US" sz="2200" dirty="0" smtClean="0">
                <a:latin typeface="Arial Rounded MT Bold" pitchFamily="34" charset="0"/>
              </a:rPr>
              <a:t>40 days)   </a:t>
            </a:r>
          </a:p>
          <a:p>
            <a:r>
              <a:rPr lang="en-US" sz="2200" dirty="0" smtClean="0">
                <a:latin typeface="Arial Rounded MT Bold" pitchFamily="34" charset="0"/>
              </a:rPr>
              <a:t>*</a:t>
            </a:r>
            <a:r>
              <a:rPr lang="en-US" sz="2200" dirty="0" err="1" smtClean="0">
                <a:latin typeface="Arial Rounded MT Bold" pitchFamily="34" charset="0"/>
              </a:rPr>
              <a:t>AdenoCA,SCC</a:t>
            </a:r>
            <a:r>
              <a:rPr lang="en-US" sz="2200" dirty="0" smtClean="0">
                <a:latin typeface="Arial Rounded MT Bold" pitchFamily="34" charset="0"/>
              </a:rPr>
              <a:t> :</a:t>
            </a:r>
            <a:r>
              <a:rPr lang="en-US" sz="2200" dirty="0" smtClean="0">
                <a:solidFill>
                  <a:srgbClr val="FF0000"/>
                </a:solidFill>
                <a:latin typeface="Arial Rounded MT Bold" pitchFamily="34" charset="0"/>
              </a:rPr>
              <a:t>slow</a:t>
            </a:r>
            <a:r>
              <a:rPr lang="en-US" sz="2200" dirty="0" smtClean="0">
                <a:latin typeface="Arial Rounded MT Bold" pitchFamily="34" charset="0"/>
              </a:rPr>
              <a:t> </a:t>
            </a:r>
            <a:r>
              <a:rPr lang="en-US" sz="2200" dirty="0">
                <a:latin typeface="Arial Rounded MT Bold" pitchFamily="34" charset="0"/>
              </a:rPr>
              <a:t>doubling times (50 to 150 </a:t>
            </a:r>
            <a:r>
              <a:rPr lang="en-US" sz="2200" dirty="0" smtClean="0">
                <a:latin typeface="Arial Rounded MT Bold" pitchFamily="34" charset="0"/>
              </a:rPr>
              <a:t>days)</a:t>
            </a:r>
          </a:p>
          <a:p>
            <a:r>
              <a:rPr lang="en-US" sz="2200" dirty="0" smtClean="0">
                <a:latin typeface="Arial Rounded MT Bold" pitchFamily="34" charset="0"/>
              </a:rPr>
              <a:t>*Metastases </a:t>
            </a:r>
            <a:r>
              <a:rPr lang="en-US" sz="2200" dirty="0">
                <a:latin typeface="Arial Rounded MT Bold" pitchFamily="34" charset="0"/>
              </a:rPr>
              <a:t>have faster doubling times than primary tumors.</a:t>
            </a:r>
            <a:endParaRPr lang="th-TH" sz="2200" dirty="0">
              <a:latin typeface="Arial Rounded MT Bold" pitchFamily="34" charset="0"/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8380127" y="6249052"/>
            <a:ext cx="527546" cy="447756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8</a:t>
            </a:r>
            <a:endParaRPr lang="th-T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92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en-US" b="1" dirty="0" smtClean="0">
                <a:latin typeface="Arial Rounded MT Bold" pitchFamily="34" charset="0"/>
              </a:rPr>
              <a:t>Cell Cycle</a:t>
            </a:r>
            <a:endParaRPr lang="th-TH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6229350" cy="551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29350" y="1372273"/>
            <a:ext cx="2914650" cy="53245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-</a:t>
            </a:r>
            <a:r>
              <a:rPr lang="en-US" sz="2400" b="1" dirty="0" smtClean="0"/>
              <a:t>G1phase (</a:t>
            </a:r>
            <a:r>
              <a:rPr lang="en-US" sz="2400" b="1" dirty="0" err="1" smtClean="0"/>
              <a:t>postmitotic</a:t>
            </a:r>
            <a:r>
              <a:rPr lang="en-US" sz="2400" b="1" dirty="0" smtClean="0"/>
              <a:t>) : </a:t>
            </a:r>
            <a:r>
              <a:rPr lang="en-US" sz="2400" b="1" dirty="0" err="1" smtClean="0"/>
              <a:t>Variable,longest</a:t>
            </a:r>
            <a:endParaRPr lang="en-US" sz="2400" b="1" dirty="0" smtClean="0"/>
          </a:p>
          <a:p>
            <a:endParaRPr lang="en-US" sz="2400" b="1" dirty="0" smtClean="0"/>
          </a:p>
          <a:p>
            <a:r>
              <a:rPr lang="en-US" sz="2400" b="1" dirty="0" smtClean="0"/>
              <a:t>-S </a:t>
            </a:r>
            <a:r>
              <a:rPr lang="en-US" sz="2400" b="1" dirty="0"/>
              <a:t>phase (DNA </a:t>
            </a:r>
            <a:r>
              <a:rPr lang="en-US" sz="2400" b="1" dirty="0" smtClean="0"/>
              <a:t>synthetic) : 8 </a:t>
            </a:r>
            <a:r>
              <a:rPr lang="en-US" sz="2400" b="1" dirty="0" err="1" smtClean="0"/>
              <a:t>hrs</a:t>
            </a:r>
            <a:endParaRPr lang="en-US" sz="2400" b="1" dirty="0" smtClean="0"/>
          </a:p>
          <a:p>
            <a:endParaRPr lang="en-US" sz="2400" b="1" dirty="0" smtClean="0"/>
          </a:p>
          <a:p>
            <a:r>
              <a:rPr lang="en-US" sz="2400" b="1" dirty="0" smtClean="0"/>
              <a:t>-G2 </a:t>
            </a:r>
            <a:r>
              <a:rPr lang="en-US" sz="2400" b="1" dirty="0"/>
              <a:t>phase (</a:t>
            </a:r>
            <a:r>
              <a:rPr lang="en-US" sz="2400" b="1" dirty="0" err="1" smtClean="0"/>
              <a:t>postsynthetic</a:t>
            </a:r>
            <a:r>
              <a:rPr lang="en-US" sz="2400" b="1" dirty="0" smtClean="0"/>
              <a:t>)</a:t>
            </a:r>
          </a:p>
          <a:p>
            <a:r>
              <a:rPr lang="en-US" sz="2400" b="1" dirty="0" smtClean="0"/>
              <a:t>:2 </a:t>
            </a:r>
            <a:r>
              <a:rPr lang="en-US" sz="2400" b="1" dirty="0" err="1" smtClean="0"/>
              <a:t>hrs</a:t>
            </a:r>
            <a:endParaRPr lang="en-US" sz="2400" b="1" dirty="0" smtClean="0"/>
          </a:p>
          <a:p>
            <a:r>
              <a:rPr lang="en-US" sz="2400" b="1" dirty="0" smtClean="0"/>
              <a:t>-M </a:t>
            </a:r>
            <a:r>
              <a:rPr lang="en-US" sz="2400" b="1" dirty="0"/>
              <a:t>phase (</a:t>
            </a:r>
            <a:r>
              <a:rPr lang="en-US" sz="2400" b="1" dirty="0" smtClean="0"/>
              <a:t>mitotic)</a:t>
            </a:r>
          </a:p>
          <a:p>
            <a:r>
              <a:rPr lang="en-US" sz="2400" b="1" dirty="0" smtClean="0"/>
              <a:t>: 1 </a:t>
            </a:r>
            <a:r>
              <a:rPr lang="en-US" sz="2400" b="1" dirty="0" err="1" smtClean="0"/>
              <a:t>hr</a:t>
            </a:r>
            <a:endParaRPr lang="en-US" sz="2400" b="1" dirty="0" smtClean="0"/>
          </a:p>
          <a:p>
            <a:r>
              <a:rPr lang="en-US" sz="2400" b="1" dirty="0" smtClean="0"/>
              <a:t>-G0 </a:t>
            </a:r>
            <a:r>
              <a:rPr lang="en-US" sz="2400" b="1" dirty="0"/>
              <a:t>phase </a:t>
            </a:r>
            <a:r>
              <a:rPr lang="en-US" sz="2400" b="1" dirty="0" smtClean="0"/>
              <a:t>             (resting </a:t>
            </a:r>
            <a:r>
              <a:rPr lang="en-US" sz="2400" b="1" dirty="0"/>
              <a:t>phase)</a:t>
            </a:r>
            <a:endParaRPr lang="th-TH" sz="2400" dirty="0"/>
          </a:p>
        </p:txBody>
      </p:sp>
      <p:sp>
        <p:nvSpPr>
          <p:cNvPr id="6" name="Flowchart: Connector 5"/>
          <p:cNvSpPr/>
          <p:nvPr/>
        </p:nvSpPr>
        <p:spPr>
          <a:xfrm>
            <a:off x="8380127" y="6249052"/>
            <a:ext cx="527546" cy="447756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9</a:t>
            </a:r>
            <a:endParaRPr lang="th-T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64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  <a:solidFill>
            <a:schemeClr val="accent3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ial Rounded MT Bold" pitchFamily="34" charset="0"/>
              </a:rPr>
              <a:t>Cell Cycle specific VS </a:t>
            </a:r>
            <a:br>
              <a:rPr lang="en-US" b="1" dirty="0" smtClean="0">
                <a:latin typeface="Arial Rounded MT Bold" pitchFamily="34" charset="0"/>
              </a:rPr>
            </a:br>
            <a:r>
              <a:rPr lang="en-US" b="1" dirty="0" smtClean="0">
                <a:latin typeface="Arial Rounded MT Bold" pitchFamily="34" charset="0"/>
              </a:rPr>
              <a:t>Non-specific</a:t>
            </a:r>
            <a:endParaRPr lang="th-TH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Arial Rounded MT Bold" pitchFamily="34" charset="0"/>
              </a:rPr>
              <a:t>Cell </a:t>
            </a:r>
            <a:r>
              <a:rPr lang="en-US" b="1" dirty="0" smtClean="0">
                <a:solidFill>
                  <a:srgbClr val="C00000"/>
                </a:solidFill>
                <a:latin typeface="Arial Rounded MT Bold" pitchFamily="34" charset="0"/>
              </a:rPr>
              <a:t>Cycle–Nonspecific</a:t>
            </a:r>
            <a:r>
              <a:rPr lang="en-US" dirty="0" smtClean="0">
                <a:solidFill>
                  <a:srgbClr val="C00000"/>
                </a:solidFill>
                <a:latin typeface="Arial Rounded MT Bold" pitchFamily="34" charset="0"/>
              </a:rPr>
              <a:t>: </a:t>
            </a:r>
            <a:r>
              <a:rPr lang="en-US" dirty="0" smtClean="0">
                <a:latin typeface="Arial Rounded MT Bold" pitchFamily="34" charset="0"/>
              </a:rPr>
              <a:t>kill </a:t>
            </a:r>
            <a:r>
              <a:rPr lang="en-US" dirty="0">
                <a:latin typeface="Arial Rounded MT Bold" pitchFamily="34" charset="0"/>
              </a:rPr>
              <a:t>in </a:t>
            </a:r>
            <a:r>
              <a:rPr lang="en-US" dirty="0">
                <a:solidFill>
                  <a:srgbClr val="C00000"/>
                </a:solidFill>
                <a:latin typeface="Arial Rounded MT Bold" pitchFamily="34" charset="0"/>
              </a:rPr>
              <a:t>all phases</a:t>
            </a:r>
            <a:r>
              <a:rPr lang="en-US" dirty="0">
                <a:latin typeface="Arial Rounded MT Bold" pitchFamily="34" charset="0"/>
              </a:rPr>
              <a:t> of the cell cycle </a:t>
            </a:r>
            <a:r>
              <a:rPr lang="en-US" dirty="0" smtClean="0">
                <a:latin typeface="Arial Rounded MT Bold" pitchFamily="34" charset="0"/>
              </a:rPr>
              <a:t>and have </a:t>
            </a:r>
            <a:r>
              <a:rPr lang="en-US" dirty="0">
                <a:latin typeface="Arial Rounded MT Bold" pitchFamily="34" charset="0"/>
              </a:rPr>
              <a:t>limited dependency on proliferative </a:t>
            </a:r>
            <a:r>
              <a:rPr lang="en-US" dirty="0" smtClean="0">
                <a:latin typeface="Arial Rounded MT Bold" pitchFamily="34" charset="0"/>
              </a:rPr>
              <a:t>activity ;alkylating </a:t>
            </a:r>
            <a:r>
              <a:rPr lang="en-US" dirty="0">
                <a:latin typeface="Arial Rounded MT Bold" pitchFamily="34" charset="0"/>
              </a:rPr>
              <a:t>agents, antitumor </a:t>
            </a:r>
            <a:r>
              <a:rPr lang="en-US" dirty="0" smtClean="0">
                <a:latin typeface="Arial Rounded MT Bold" pitchFamily="34" charset="0"/>
              </a:rPr>
              <a:t>antibiotics, hormonal </a:t>
            </a:r>
            <a:r>
              <a:rPr lang="en-US" dirty="0">
                <a:latin typeface="Arial Rounded MT Bold" pitchFamily="34" charset="0"/>
              </a:rPr>
              <a:t>therapies</a:t>
            </a:r>
            <a:r>
              <a:rPr lang="en-US" dirty="0" smtClean="0">
                <a:latin typeface="Arial Rounded MT Bold" pitchFamily="34" charset="0"/>
              </a:rPr>
              <a:t>.</a:t>
            </a:r>
          </a:p>
          <a:p>
            <a:pPr marL="0" indent="0">
              <a:buNone/>
            </a:pPr>
            <a:endParaRPr lang="en-US" dirty="0" smtClean="0">
              <a:latin typeface="Arial Rounded MT Bold" pitchFamily="34" charset="0"/>
            </a:endParaRPr>
          </a:p>
          <a:p>
            <a:r>
              <a:rPr lang="en-US" b="1" dirty="0">
                <a:solidFill>
                  <a:srgbClr val="C00000"/>
                </a:solidFill>
                <a:latin typeface="Arial Rounded MT Bold" pitchFamily="34" charset="0"/>
              </a:rPr>
              <a:t>Cell </a:t>
            </a:r>
            <a:r>
              <a:rPr lang="en-US" b="1" dirty="0" smtClean="0">
                <a:solidFill>
                  <a:srgbClr val="C00000"/>
                </a:solidFill>
                <a:latin typeface="Arial Rounded MT Bold" pitchFamily="34" charset="0"/>
              </a:rPr>
              <a:t>Cycle–Specific: </a:t>
            </a:r>
            <a:r>
              <a:rPr lang="en-US" dirty="0" smtClean="0">
                <a:latin typeface="Arial Rounded MT Bold" pitchFamily="34" charset="0"/>
              </a:rPr>
              <a:t>act </a:t>
            </a:r>
            <a:r>
              <a:rPr lang="en-US" dirty="0">
                <a:latin typeface="Arial Rounded MT Bold" pitchFamily="34" charset="0"/>
              </a:rPr>
              <a:t>only at particular phases of the cell cycle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4" name="Flowchart: Connector 3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10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97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en-US" b="1" dirty="0" smtClean="0">
                <a:latin typeface="Arial Rounded MT Bold" pitchFamily="34" charset="0"/>
              </a:rPr>
              <a:t>Site of Action in Cell Cycle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8615288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19872" y="6352637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600" i="1" dirty="0" err="1"/>
              <a:t>Berek</a:t>
            </a:r>
            <a:r>
              <a:rPr lang="en-US" sz="1600" i="1" dirty="0"/>
              <a:t> &amp; Hacker’s Gynecologic Oncology,6</a:t>
            </a:r>
            <a:r>
              <a:rPr lang="en-US" sz="1600" i="1" baseline="30000" dirty="0"/>
              <a:t>th</a:t>
            </a:r>
            <a:r>
              <a:rPr lang="en-US" sz="1600" i="1" dirty="0"/>
              <a:t> edition</a:t>
            </a:r>
            <a:endParaRPr lang="th-TH" sz="1600" dirty="0"/>
          </a:p>
        </p:txBody>
      </p:sp>
      <p:sp>
        <p:nvSpPr>
          <p:cNvPr id="6" name="Flowchart: Connector 5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11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20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A98CE38-AA60-4EBB-B0FD-F602B4038CC9}"/>
              </a:ext>
            </a:extLst>
          </p:cNvPr>
          <p:cNvSpPr txBox="1"/>
          <p:nvPr/>
        </p:nvSpPr>
        <p:spPr>
          <a:xfrm>
            <a:off x="5004048" y="2204864"/>
            <a:ext cx="3599029" cy="3447098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sz="3200" b="1" dirty="0"/>
              <a:t>Treatment immediately after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tumor implantation</a:t>
            </a:r>
            <a:r>
              <a:rPr lang="en-US" sz="3200" b="1" dirty="0"/>
              <a:t>, or when the tumor is </a:t>
            </a:r>
            <a:r>
              <a:rPr lang="en-US" sz="3200" b="1" dirty="0">
                <a:solidFill>
                  <a:srgbClr val="FF0000"/>
                </a:solidFill>
              </a:rPr>
              <a:t>subclinical</a:t>
            </a:r>
            <a:r>
              <a:rPr lang="en-US" sz="3200" b="1" dirty="0"/>
              <a:t> in size, results in a higher chance </a:t>
            </a:r>
            <a:r>
              <a:rPr lang="en-US" sz="3200" b="1" dirty="0" smtClean="0"/>
              <a:t>of cure</a:t>
            </a:r>
            <a:endParaRPr lang="en-US" altLang="ko-KR" sz="3200" dirty="0">
              <a:solidFill>
                <a:srgbClr val="820000"/>
              </a:solidFill>
              <a:cs typeface="Arial" pitchFamily="34" charset="0"/>
            </a:endParaRPr>
          </a:p>
        </p:txBody>
      </p:sp>
      <p:sp>
        <p:nvSpPr>
          <p:cNvPr id="8" name="직사각형 1">
            <a:extLst>
              <a:ext uri="{FF2B5EF4-FFF2-40B4-BE49-F238E27FC236}">
                <a16:creationId xmlns:a16="http://schemas.microsoft.com/office/drawing/2014/main" xmlns="" id="{B2763A5C-BE6F-4182-9454-718FD10688F9}"/>
              </a:ext>
            </a:extLst>
          </p:cNvPr>
          <p:cNvSpPr/>
          <p:nvPr/>
        </p:nvSpPr>
        <p:spPr>
          <a:xfrm>
            <a:off x="5004048" y="0"/>
            <a:ext cx="4139952" cy="1259768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3600" b="1" dirty="0" smtClean="0">
                <a:latin typeface="Arial Rounded MT Bold" pitchFamily="34" charset="0"/>
                <a:cs typeface="Arial" pitchFamily="34" charset="0"/>
              </a:rPr>
              <a:t>Log kill cell hypothesis</a:t>
            </a:r>
            <a:endParaRPr lang="en-US" altLang="ko-KR" sz="3600" b="1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7E82DCA-5FE0-4E39-8ED7-3E8BAA638C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82"/>
            <a:ext cx="5004048" cy="683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85120" y="2977814"/>
            <a:ext cx="142684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CMT</a:t>
            </a:r>
            <a:endParaRPr lang="th-TH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915816" y="20782"/>
            <a:ext cx="1800200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Untreat</a:t>
            </a:r>
            <a:endParaRPr lang="th-TH" sz="3200" b="1" dirty="0"/>
          </a:p>
        </p:txBody>
      </p:sp>
      <p:sp>
        <p:nvSpPr>
          <p:cNvPr id="9" name="Flowchart: Connector 8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12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65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ial Rounded MT Bold" pitchFamily="34" charset="0"/>
              </a:rPr>
              <a:t>Pharmacology of Chemotherapy</a:t>
            </a:r>
            <a:endParaRPr lang="th-TH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 Rounded MT Bold" pitchFamily="34" charset="0"/>
              </a:rPr>
              <a:t>Drug absorption</a:t>
            </a:r>
          </a:p>
          <a:p>
            <a:pPr marL="0" indent="0">
              <a:buNone/>
            </a:pPr>
            <a:endParaRPr lang="en-US" dirty="0" smtClean="0">
              <a:latin typeface="Arial Rounded MT Bold" pitchFamily="34" charset="0"/>
            </a:endParaRPr>
          </a:p>
          <a:p>
            <a:r>
              <a:rPr lang="en-US" dirty="0" smtClean="0">
                <a:latin typeface="Arial Rounded MT Bold" pitchFamily="34" charset="0"/>
              </a:rPr>
              <a:t>Distribution</a:t>
            </a:r>
          </a:p>
          <a:p>
            <a:pPr marL="0" indent="0">
              <a:buNone/>
            </a:pPr>
            <a:endParaRPr lang="en-US" dirty="0" smtClean="0">
              <a:latin typeface="Arial Rounded MT Bold" pitchFamily="34" charset="0"/>
            </a:endParaRPr>
          </a:p>
          <a:p>
            <a:r>
              <a:rPr lang="en-US" dirty="0" smtClean="0">
                <a:latin typeface="Arial Rounded MT Bold" pitchFamily="34" charset="0"/>
              </a:rPr>
              <a:t>Metabolism</a:t>
            </a:r>
          </a:p>
          <a:p>
            <a:pPr marL="0" indent="0">
              <a:buNone/>
            </a:pPr>
            <a:endParaRPr lang="en-US" dirty="0" smtClean="0">
              <a:latin typeface="Arial Rounded MT Bold" pitchFamily="34" charset="0"/>
            </a:endParaRPr>
          </a:p>
          <a:p>
            <a:r>
              <a:rPr lang="en-US" dirty="0" smtClean="0">
                <a:latin typeface="Arial Rounded MT Bold" pitchFamily="34" charset="0"/>
              </a:rPr>
              <a:t>Excretion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4788024" y="1772816"/>
            <a:ext cx="3888432" cy="4104456"/>
          </a:xfrm>
          <a:prstGeom prst="wedgeRoundRectCallout">
            <a:avLst>
              <a:gd name="adj1" fmla="val -69646"/>
              <a:gd name="adj2" fmla="val -4112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 smtClean="0">
              <a:solidFill>
                <a:schemeClr val="tx1"/>
              </a:solidFill>
            </a:endParaRPr>
          </a:p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Oral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IV,IA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IM</a:t>
            </a:r>
          </a:p>
          <a:p>
            <a:pPr algn="ctr"/>
            <a:r>
              <a:rPr lang="en-US" sz="3600" b="1" dirty="0" err="1" smtClean="0">
                <a:solidFill>
                  <a:schemeClr val="tx1"/>
                </a:solidFill>
              </a:rPr>
              <a:t>Intralesion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IP</a:t>
            </a:r>
            <a:r>
              <a:rPr lang="en-US" sz="3600" dirty="0" smtClean="0">
                <a:solidFill>
                  <a:schemeClr val="tx1"/>
                </a:solidFill>
              </a:rPr>
              <a:t> : </a:t>
            </a:r>
            <a:r>
              <a:rPr lang="en-US" sz="3600" i="1" dirty="0" err="1">
                <a:solidFill>
                  <a:schemeClr val="tx1"/>
                </a:solidFill>
              </a:rPr>
              <a:t>cisplatin</a:t>
            </a:r>
            <a:r>
              <a:rPr lang="en-US" sz="3600" i="1" dirty="0">
                <a:solidFill>
                  <a:schemeClr val="tx1"/>
                </a:solidFill>
              </a:rPr>
              <a:t>, carboplatin, and </a:t>
            </a:r>
            <a:r>
              <a:rPr lang="en-US" sz="3600" i="1" dirty="0" smtClean="0">
                <a:solidFill>
                  <a:schemeClr val="tx1"/>
                </a:solidFill>
              </a:rPr>
              <a:t>paclitaxel</a:t>
            </a:r>
            <a:endParaRPr lang="en-US" sz="3600" dirty="0" smtClean="0">
              <a:solidFill>
                <a:schemeClr val="tx1"/>
              </a:solidFill>
            </a:endParaRPr>
          </a:p>
          <a:p>
            <a:pPr algn="ctr"/>
            <a:endParaRPr lang="th-TH" sz="3600" dirty="0"/>
          </a:p>
        </p:txBody>
      </p:sp>
      <p:sp>
        <p:nvSpPr>
          <p:cNvPr id="6" name="Flowchart: Connector 5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13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34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ial Rounded MT Bold" pitchFamily="34" charset="0"/>
              </a:rPr>
              <a:t>Pharmacology of Chemotherapy</a:t>
            </a:r>
            <a:endParaRPr lang="th-TH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 Rounded MT Bold" pitchFamily="34" charset="0"/>
              </a:rPr>
              <a:t>Drug absorption</a:t>
            </a:r>
          </a:p>
          <a:p>
            <a:pPr marL="0" indent="0">
              <a:buNone/>
            </a:pPr>
            <a:endParaRPr lang="en-US" dirty="0" smtClean="0">
              <a:latin typeface="Arial Rounded MT Bold" pitchFamily="34" charset="0"/>
            </a:endParaRPr>
          </a:p>
          <a:p>
            <a:r>
              <a:rPr lang="en-US" dirty="0" smtClean="0">
                <a:latin typeface="Arial Rounded MT Bold" pitchFamily="34" charset="0"/>
              </a:rPr>
              <a:t>Distribution</a:t>
            </a:r>
          </a:p>
          <a:p>
            <a:pPr marL="0" indent="0">
              <a:buNone/>
            </a:pPr>
            <a:endParaRPr lang="en-US" dirty="0" smtClean="0">
              <a:latin typeface="Arial Rounded MT Bold" pitchFamily="34" charset="0"/>
            </a:endParaRPr>
          </a:p>
          <a:p>
            <a:r>
              <a:rPr lang="en-US" dirty="0" smtClean="0">
                <a:latin typeface="Arial Rounded MT Bold" pitchFamily="34" charset="0"/>
              </a:rPr>
              <a:t>Metabolism</a:t>
            </a:r>
          </a:p>
          <a:p>
            <a:pPr marL="0" indent="0">
              <a:buNone/>
            </a:pPr>
            <a:endParaRPr lang="en-US" dirty="0" smtClean="0">
              <a:latin typeface="Arial Rounded MT Bold" pitchFamily="34" charset="0"/>
            </a:endParaRPr>
          </a:p>
          <a:p>
            <a:r>
              <a:rPr lang="en-US" dirty="0" smtClean="0">
                <a:latin typeface="Arial Rounded MT Bold" pitchFamily="34" charset="0"/>
              </a:rPr>
              <a:t>Excretion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4807171" y="1772816"/>
            <a:ext cx="3888432" cy="4104456"/>
          </a:xfrm>
          <a:prstGeom prst="wedgeRoundRectCallout">
            <a:avLst>
              <a:gd name="adj1" fmla="val -88174"/>
              <a:gd name="adj2" fmla="val -17500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P</a:t>
            </a:r>
            <a:r>
              <a:rPr lang="en-US" b="1" dirty="0" smtClean="0">
                <a:solidFill>
                  <a:schemeClr val="tx1"/>
                </a:solidFill>
              </a:rPr>
              <a:t>lasma </a:t>
            </a:r>
            <a:r>
              <a:rPr lang="en-US" b="1" dirty="0">
                <a:solidFill>
                  <a:schemeClr val="tx1"/>
                </a:solidFill>
              </a:rPr>
              <a:t>protein </a:t>
            </a:r>
            <a:r>
              <a:rPr lang="en-US" b="1" dirty="0" smtClean="0">
                <a:solidFill>
                  <a:schemeClr val="tx1"/>
                </a:solidFill>
              </a:rPr>
              <a:t>binding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S</a:t>
            </a:r>
            <a:r>
              <a:rPr lang="en-US" b="1" dirty="0" smtClean="0">
                <a:solidFill>
                  <a:schemeClr val="tx1"/>
                </a:solidFill>
              </a:rPr>
              <a:t>anctuary </a:t>
            </a:r>
            <a:r>
              <a:rPr lang="en-US" b="1" dirty="0">
                <a:solidFill>
                  <a:schemeClr val="tx1"/>
                </a:solidFill>
              </a:rPr>
              <a:t>sites </a:t>
            </a:r>
            <a:r>
              <a:rPr lang="en-US" dirty="0" smtClean="0">
                <a:solidFill>
                  <a:schemeClr val="tx1"/>
                </a:solidFill>
              </a:rPr>
              <a:t>:CSF Large </a:t>
            </a:r>
            <a:r>
              <a:rPr lang="en-US" dirty="0">
                <a:solidFill>
                  <a:schemeClr val="tx1"/>
                </a:solidFill>
              </a:rPr>
              <a:t>tumor masses with </a:t>
            </a:r>
            <a:r>
              <a:rPr lang="en-US" dirty="0" smtClean="0">
                <a:solidFill>
                  <a:schemeClr val="tx1"/>
                </a:solidFill>
              </a:rPr>
              <a:t>central tumor </a:t>
            </a:r>
            <a:r>
              <a:rPr lang="en-US" dirty="0">
                <a:solidFill>
                  <a:schemeClr val="tx1"/>
                </a:solidFill>
              </a:rPr>
              <a:t>necrosis </a:t>
            </a:r>
            <a:r>
              <a:rPr lang="en-US" dirty="0" smtClean="0">
                <a:solidFill>
                  <a:schemeClr val="tx1"/>
                </a:solidFill>
              </a:rPr>
              <a:t>+ </a:t>
            </a:r>
            <a:r>
              <a:rPr lang="en-US" dirty="0">
                <a:solidFill>
                  <a:schemeClr val="tx1"/>
                </a:solidFill>
              </a:rPr>
              <a:t>a low oxygen tension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S</a:t>
            </a:r>
            <a:r>
              <a:rPr lang="en-US" b="1" dirty="0" smtClean="0">
                <a:solidFill>
                  <a:schemeClr val="tx1"/>
                </a:solidFill>
              </a:rPr>
              <a:t>imple diffusion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Cell penetration</a:t>
            </a:r>
            <a:endParaRPr lang="th-TH" b="1" dirty="0">
              <a:solidFill>
                <a:schemeClr val="tx1"/>
              </a:solidFill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14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9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ial Rounded MT Bold" pitchFamily="34" charset="0"/>
              </a:rPr>
              <a:t>Pharmacology of Chemotherapy</a:t>
            </a:r>
            <a:endParaRPr lang="th-TH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 Rounded MT Bold" pitchFamily="34" charset="0"/>
              </a:rPr>
              <a:t>Drug absorption</a:t>
            </a:r>
          </a:p>
          <a:p>
            <a:pPr marL="0" indent="0">
              <a:buNone/>
            </a:pPr>
            <a:endParaRPr lang="en-US" dirty="0" smtClean="0">
              <a:latin typeface="Arial Rounded MT Bold" pitchFamily="34" charset="0"/>
            </a:endParaRPr>
          </a:p>
          <a:p>
            <a:r>
              <a:rPr lang="en-US" dirty="0" smtClean="0">
                <a:latin typeface="Arial Rounded MT Bold" pitchFamily="34" charset="0"/>
              </a:rPr>
              <a:t>Distribution</a:t>
            </a:r>
          </a:p>
          <a:p>
            <a:pPr marL="0" indent="0">
              <a:buNone/>
            </a:pPr>
            <a:endParaRPr lang="en-US" dirty="0" smtClean="0">
              <a:latin typeface="Arial Rounded MT Bold" pitchFamily="34" charset="0"/>
            </a:endParaRPr>
          </a:p>
          <a:p>
            <a:r>
              <a:rPr lang="en-US" dirty="0" smtClean="0">
                <a:latin typeface="Arial Rounded MT Bold" pitchFamily="34" charset="0"/>
              </a:rPr>
              <a:t>Metabolism</a:t>
            </a:r>
          </a:p>
          <a:p>
            <a:pPr marL="0" indent="0">
              <a:buNone/>
            </a:pPr>
            <a:endParaRPr lang="en-US" dirty="0" smtClean="0">
              <a:latin typeface="Arial Rounded MT Bold" pitchFamily="34" charset="0"/>
            </a:endParaRPr>
          </a:p>
          <a:p>
            <a:r>
              <a:rPr lang="en-US" dirty="0" smtClean="0">
                <a:latin typeface="Arial Rounded MT Bold" pitchFamily="34" charset="0"/>
              </a:rPr>
              <a:t>Excretion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4788024" y="1772816"/>
            <a:ext cx="3888432" cy="4104456"/>
          </a:xfrm>
          <a:prstGeom prst="wedgeRoundRectCallout">
            <a:avLst>
              <a:gd name="adj1" fmla="val -87461"/>
              <a:gd name="adj2" fmla="val 7479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 smtClean="0">
              <a:solidFill>
                <a:schemeClr val="tx1"/>
              </a:solidFill>
            </a:endParaRPr>
          </a:p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Metabolizing&gt;&gt;</a:t>
            </a:r>
          </a:p>
          <a:p>
            <a:pPr algn="ctr"/>
            <a:r>
              <a:rPr lang="en-US" sz="3600" b="1" dirty="0">
                <a:solidFill>
                  <a:schemeClr val="tx1"/>
                </a:solidFill>
              </a:rPr>
              <a:t>A</a:t>
            </a:r>
            <a:r>
              <a:rPr lang="en-US" sz="3600" b="1" dirty="0" smtClean="0">
                <a:solidFill>
                  <a:schemeClr val="tx1"/>
                </a:solidFill>
              </a:rPr>
              <a:t>ctive form</a:t>
            </a:r>
            <a:endParaRPr lang="th-TH" sz="3600" b="1" dirty="0">
              <a:solidFill>
                <a:schemeClr val="tx1"/>
              </a:solidFill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15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9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ial Rounded MT Bold" pitchFamily="34" charset="0"/>
              </a:rPr>
              <a:t>Pharmacology of Chemotherapy</a:t>
            </a:r>
            <a:endParaRPr lang="th-TH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 Rounded MT Bold" pitchFamily="34" charset="0"/>
              </a:rPr>
              <a:t>Drug absorption</a:t>
            </a:r>
          </a:p>
          <a:p>
            <a:pPr marL="0" indent="0">
              <a:buNone/>
            </a:pPr>
            <a:endParaRPr lang="en-US" dirty="0" smtClean="0">
              <a:latin typeface="Arial Rounded MT Bold" pitchFamily="34" charset="0"/>
            </a:endParaRPr>
          </a:p>
          <a:p>
            <a:r>
              <a:rPr lang="en-US" dirty="0" smtClean="0">
                <a:latin typeface="Arial Rounded MT Bold" pitchFamily="34" charset="0"/>
              </a:rPr>
              <a:t>Distribution</a:t>
            </a:r>
          </a:p>
          <a:p>
            <a:pPr marL="0" indent="0">
              <a:buNone/>
            </a:pPr>
            <a:endParaRPr lang="en-US" dirty="0" smtClean="0">
              <a:latin typeface="Arial Rounded MT Bold" pitchFamily="34" charset="0"/>
            </a:endParaRPr>
          </a:p>
          <a:p>
            <a:r>
              <a:rPr lang="en-US" dirty="0" smtClean="0">
                <a:latin typeface="Arial Rounded MT Bold" pitchFamily="34" charset="0"/>
              </a:rPr>
              <a:t>Metabolism</a:t>
            </a:r>
          </a:p>
          <a:p>
            <a:pPr marL="0" indent="0">
              <a:buNone/>
            </a:pPr>
            <a:endParaRPr lang="en-US" dirty="0" smtClean="0">
              <a:latin typeface="Arial Rounded MT Bold" pitchFamily="34" charset="0"/>
            </a:endParaRPr>
          </a:p>
          <a:p>
            <a:r>
              <a:rPr lang="en-US" dirty="0" smtClean="0">
                <a:latin typeface="Arial Rounded MT Bold" pitchFamily="34" charset="0"/>
              </a:rPr>
              <a:t>Excretion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4788024" y="1772816"/>
            <a:ext cx="3888432" cy="4104456"/>
          </a:xfrm>
          <a:prstGeom prst="wedgeRoundRectCallout">
            <a:avLst>
              <a:gd name="adj1" fmla="val -96725"/>
              <a:gd name="adj2" fmla="val 3515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-Most  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Kidney or Liver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-Bile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-Stool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-Respiration</a:t>
            </a:r>
          </a:p>
          <a:p>
            <a:pPr algn="ctr"/>
            <a:endParaRPr lang="en-US" sz="3600" dirty="0" smtClean="0">
              <a:solidFill>
                <a:schemeClr val="tx1"/>
              </a:solidFill>
            </a:endParaRPr>
          </a:p>
          <a:p>
            <a:pPr algn="ctr"/>
            <a:endParaRPr lang="th-TH" sz="3600" dirty="0"/>
          </a:p>
        </p:txBody>
      </p:sp>
      <p:sp>
        <p:nvSpPr>
          <p:cNvPr id="6" name="Flowchart: Connector 5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16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9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en-US" b="1" dirty="0" smtClean="0">
                <a:latin typeface="Arial Rounded MT Bold" pitchFamily="34" charset="0"/>
              </a:rPr>
              <a:t>Chemotherapy classifications</a:t>
            </a:r>
            <a:endParaRPr lang="th-TH" b="1" dirty="0">
              <a:latin typeface="Arial Rounded MT Bold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8610328"/>
              </p:ext>
            </p:extLst>
          </p:nvPr>
        </p:nvGraphicFramePr>
        <p:xfrm>
          <a:off x="-1" y="1412776"/>
          <a:ext cx="9108505" cy="5078561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886749"/>
                <a:gridCol w="2886749"/>
                <a:gridCol w="3335007"/>
              </a:tblGrid>
              <a:tr h="648072">
                <a:tc>
                  <a:txBody>
                    <a:bodyPr/>
                    <a:lstStyle/>
                    <a:p>
                      <a:r>
                        <a:rPr lang="en-US" dirty="0" smtClean="0"/>
                        <a:t>Class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Mechanism</a:t>
                      </a:r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Examples</a:t>
                      </a:r>
                      <a:endParaRPr lang="th-TH" dirty="0"/>
                    </a:p>
                  </a:txBody>
                  <a:tcPr/>
                </a:tc>
              </a:tr>
              <a:tr h="4985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+mn-lt"/>
                        </a:rPr>
                        <a:t>Platinum analog</a:t>
                      </a:r>
                      <a:endParaRPr lang="th-TH" sz="2000" b="1" dirty="0" smtClean="0">
                        <a:latin typeface="+mn-lt"/>
                      </a:endParaRPr>
                    </a:p>
                    <a:p>
                      <a:endParaRPr lang="th-TH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DNA adduct</a:t>
                      </a:r>
                      <a:endParaRPr lang="th-TH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+mn-lt"/>
                        </a:rPr>
                        <a:t>Carboplatin,Cisplatin</a:t>
                      </a:r>
                      <a:r>
                        <a:rPr lang="en-US" sz="2000" dirty="0" smtClean="0">
                          <a:latin typeface="+mn-lt"/>
                        </a:rPr>
                        <a:t>,</a:t>
                      </a:r>
                    </a:p>
                    <a:p>
                      <a:r>
                        <a:rPr lang="en-US" sz="2000" dirty="0" err="1" smtClean="0">
                          <a:latin typeface="+mn-lt"/>
                        </a:rPr>
                        <a:t>Oxalipatin</a:t>
                      </a:r>
                      <a:endParaRPr lang="th-TH" sz="2000" dirty="0">
                        <a:latin typeface="+mn-lt"/>
                      </a:endParaRPr>
                    </a:p>
                  </a:txBody>
                  <a:tcPr/>
                </a:tc>
              </a:tr>
              <a:tr h="498569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+mn-lt"/>
                        </a:rPr>
                        <a:t>Alkylating agents</a:t>
                      </a:r>
                      <a:endParaRPr lang="th-TH" sz="2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+mn-lt"/>
                        </a:rPr>
                        <a:t>DNA adduct</a:t>
                      </a:r>
                      <a:endParaRPr lang="th-TH" sz="2000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+mn-lt"/>
                        </a:rPr>
                        <a:t>Cyclophosphamide,Ifos</a:t>
                      </a:r>
                      <a:endParaRPr lang="th-TH" sz="2000" dirty="0">
                        <a:latin typeface="+mn-lt"/>
                      </a:endParaRPr>
                    </a:p>
                  </a:txBody>
                  <a:tcPr/>
                </a:tc>
              </a:tr>
              <a:tr h="498569">
                <a:tc>
                  <a:txBody>
                    <a:bodyPr/>
                    <a:lstStyle/>
                    <a:p>
                      <a:r>
                        <a:rPr lang="en-US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Antitumor Antibiotics</a:t>
                      </a:r>
                      <a:endParaRPr lang="th-TH" sz="2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DNA intercalation =&gt;</a:t>
                      </a:r>
                    </a:p>
                    <a:p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free radicals</a:t>
                      </a:r>
                      <a:endParaRPr lang="th-TH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Act-</a:t>
                      </a:r>
                      <a:r>
                        <a:rPr lang="en-US" sz="2000" dirty="0" err="1" smtClean="0">
                          <a:latin typeface="+mn-lt"/>
                        </a:rPr>
                        <a:t>D,Bleomycin,Doxorubicin</a:t>
                      </a:r>
                      <a:r>
                        <a:rPr lang="en-US" sz="2000" dirty="0" smtClean="0">
                          <a:latin typeface="+mn-lt"/>
                        </a:rPr>
                        <a:t>,</a:t>
                      </a:r>
                    </a:p>
                    <a:p>
                      <a:r>
                        <a:rPr lang="en-US" sz="2000" dirty="0" err="1" smtClean="0">
                          <a:latin typeface="+mn-lt"/>
                        </a:rPr>
                        <a:t>Lipodox</a:t>
                      </a:r>
                      <a:endParaRPr lang="th-TH" sz="2000" dirty="0">
                        <a:latin typeface="+mn-lt"/>
                      </a:endParaRPr>
                    </a:p>
                  </a:txBody>
                  <a:tcPr/>
                </a:tc>
              </a:tr>
              <a:tr h="498569">
                <a:tc>
                  <a:txBody>
                    <a:bodyPr/>
                    <a:lstStyle/>
                    <a:p>
                      <a:r>
                        <a:rPr lang="en-US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Antimetabolites</a:t>
                      </a:r>
                      <a:endParaRPr lang="th-TH" sz="2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Analogues of</a:t>
                      </a:r>
                    </a:p>
                    <a:p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metabolites involved in</a:t>
                      </a:r>
                    </a:p>
                    <a:p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DNA/RNA synthesis</a:t>
                      </a:r>
                      <a:endParaRPr lang="th-TH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5-FU,MTX,Gemcitabine</a:t>
                      </a:r>
                      <a:endParaRPr lang="th-TH" sz="2000" dirty="0">
                        <a:latin typeface="+mn-lt"/>
                      </a:endParaRPr>
                    </a:p>
                  </a:txBody>
                  <a:tcPr/>
                </a:tc>
              </a:tr>
              <a:tr h="498569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+mn-lt"/>
                        </a:rPr>
                        <a:t>Anti-microtubule</a:t>
                      </a:r>
                      <a:endParaRPr lang="th-TH" sz="2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Prevent microtubule</a:t>
                      </a:r>
                    </a:p>
                    <a:p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formation/ dissemble</a:t>
                      </a:r>
                      <a:endParaRPr lang="th-TH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Vinca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alkaloids (vincristine, </a:t>
                      </a:r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vinorelbine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),</a:t>
                      </a:r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Taxanes</a:t>
                      </a:r>
                      <a:endParaRPr lang="th-TH" sz="2000" dirty="0">
                        <a:latin typeface="+mn-lt"/>
                      </a:endParaRPr>
                    </a:p>
                  </a:txBody>
                  <a:tcPr/>
                </a:tc>
              </a:tr>
              <a:tr h="498569">
                <a:tc>
                  <a:txBody>
                    <a:bodyPr/>
                    <a:lstStyle/>
                    <a:p>
                      <a:r>
                        <a:rPr lang="en-US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Topoisomerase 1</a:t>
                      </a:r>
                    </a:p>
                    <a:p>
                      <a:r>
                        <a:rPr lang="en-US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 2 Inhibitors</a:t>
                      </a:r>
                      <a:endParaRPr lang="th-TH" sz="2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Topoisomerase</a:t>
                      </a:r>
                    </a:p>
                    <a:p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inhibition</a:t>
                      </a:r>
                      <a:endParaRPr lang="th-TH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Top I inhibitors (</a:t>
                      </a:r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topotecan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Top II inhibitors (</a:t>
                      </a:r>
                      <a:r>
                        <a:rPr lang="en-US" sz="20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etoposide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h-TH" sz="20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Flowchart: Connector 4"/>
          <p:cNvSpPr/>
          <p:nvPr/>
        </p:nvSpPr>
        <p:spPr>
          <a:xfrm>
            <a:off x="8473126" y="6254488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17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53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00192" y="6453336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 smtClean="0"/>
              <a:t>Researchgate.com</a:t>
            </a:r>
            <a:endParaRPr lang="th-TH" sz="2000" i="1" dirty="0"/>
          </a:p>
        </p:txBody>
      </p:sp>
    </p:spTree>
    <p:extLst>
      <p:ext uri="{BB962C8B-B14F-4D97-AF65-F5344CB8AC3E}">
        <p14:creationId xmlns:p14="http://schemas.microsoft.com/office/powerpoint/2010/main" val="370379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0" y="393498"/>
            <a:ext cx="2915816" cy="615553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4000" dirty="0" smtClean="0">
                <a:latin typeface="Arial Rounded MT Bold" pitchFamily="34" charset="0"/>
                <a:cs typeface="Arial" pitchFamily="34" charset="0"/>
              </a:rPr>
              <a:t>PLATINUM</a:t>
            </a:r>
            <a:endParaRPr lang="ko-KR" altLang="en-US" sz="40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53611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5064681"/>
            <a:ext cx="6300192" cy="132104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05213" y="478971"/>
            <a:ext cx="6799435" cy="1384995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err="1" smtClean="0"/>
              <a:t>cis-diammine</a:t>
            </a:r>
            <a:r>
              <a:rPr lang="en-US" dirty="0" smtClean="0"/>
              <a:t>-</a:t>
            </a:r>
          </a:p>
          <a:p>
            <a:r>
              <a:rPr lang="en-US" dirty="0" smtClean="0"/>
              <a:t>(1,1cyclobutanedicarboxylato</a:t>
            </a:r>
            <a:r>
              <a:rPr lang="en-US" dirty="0"/>
              <a:t>) </a:t>
            </a:r>
            <a:endParaRPr lang="en-US" dirty="0" smtClean="0"/>
          </a:p>
          <a:p>
            <a:r>
              <a:rPr lang="en-US" dirty="0" smtClean="0"/>
              <a:t>platinum(II)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74663" y="2272017"/>
            <a:ext cx="594066" cy="792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98520" y="3800587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144886" y="4060944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17">
            <a:extLst>
              <a:ext uri="{FF2B5EF4-FFF2-40B4-BE49-F238E27FC236}">
                <a16:creationId xmlns="" xmlns:a16="http://schemas.microsoft.com/office/drawing/2014/main" id="{7DBAD84C-6A12-4BDC-851E-053A5A8BE6AB}"/>
              </a:ext>
            </a:extLst>
          </p:cNvPr>
          <p:cNvSpPr>
            <a:spLocks noChangeAspect="1"/>
          </p:cNvSpPr>
          <p:nvPr/>
        </p:nvSpPr>
        <p:spPr>
          <a:xfrm>
            <a:off x="3144886" y="963194"/>
            <a:ext cx="169697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851920" y="3701655"/>
            <a:ext cx="4968551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-Infusion </a:t>
            </a:r>
            <a:r>
              <a:rPr lang="en-US" dirty="0"/>
              <a:t>in </a:t>
            </a:r>
            <a:r>
              <a:rPr lang="en-US" dirty="0" smtClean="0"/>
              <a:t>0.9</a:t>
            </a:r>
            <a:r>
              <a:rPr lang="en-US" dirty="0"/>
              <a:t>% </a:t>
            </a:r>
            <a:r>
              <a:rPr lang="en-US" dirty="0" smtClean="0"/>
              <a:t>NSS or </a:t>
            </a:r>
            <a:r>
              <a:rPr lang="en-US" dirty="0"/>
              <a:t>5% </a:t>
            </a:r>
            <a:r>
              <a:rPr lang="en-US" dirty="0" smtClean="0"/>
              <a:t>DW</a:t>
            </a:r>
          </a:p>
          <a:p>
            <a:r>
              <a:rPr lang="en-US" altLang="ko-KR" dirty="0" smtClean="0">
                <a:cs typeface="Arial" pitchFamily="34" charset="0"/>
              </a:rPr>
              <a:t>-IV,IP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55153" y="4985588"/>
            <a:ext cx="5256583" cy="1384995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 </a:t>
            </a:r>
            <a:r>
              <a:rPr lang="en-US" dirty="0" err="1" smtClean="0"/>
              <a:t>Crcl</a:t>
            </a:r>
            <a:r>
              <a:rPr lang="en-US" dirty="0" smtClean="0"/>
              <a:t> : Calvert Formula</a:t>
            </a:r>
          </a:p>
          <a:p>
            <a:r>
              <a:rPr lang="en-US" dirty="0" smtClean="0"/>
              <a:t>- AUC </a:t>
            </a:r>
            <a:r>
              <a:rPr lang="en-US" dirty="0"/>
              <a:t>(mg/mL · min) × [GFR (mL/min) + 25]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800011"/>
            <a:ext cx="284380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Rounded MT Bold" pitchFamily="34" charset="0"/>
              </a:rPr>
              <a:t>CARBOPLATIN</a:t>
            </a:r>
            <a:endParaRPr lang="th-TH" dirty="0">
              <a:latin typeface="Arial Rounded MT Bold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86875"/>
            <a:ext cx="2699792" cy="2224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>
            <a:off x="3125242" y="2412161"/>
            <a:ext cx="359094" cy="541978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TextBox 33"/>
          <p:cNvSpPr txBox="1"/>
          <p:nvPr/>
        </p:nvSpPr>
        <p:spPr>
          <a:xfrm>
            <a:off x="3622890" y="2061621"/>
            <a:ext cx="5521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-Binding  </a:t>
            </a:r>
            <a:r>
              <a:rPr lang="en-US" sz="2400" dirty="0"/>
              <a:t>to the N-7 position of </a:t>
            </a:r>
            <a:r>
              <a:rPr lang="en-US" sz="2400" dirty="0" smtClean="0"/>
              <a:t>guanine </a:t>
            </a:r>
          </a:p>
          <a:p>
            <a:r>
              <a:rPr lang="en-US" sz="2400" dirty="0" smtClean="0"/>
              <a:t>-Inhibition </a:t>
            </a:r>
            <a:r>
              <a:rPr lang="en-US" sz="2400" dirty="0"/>
              <a:t>of DNA, RNA, and protein </a:t>
            </a:r>
            <a:r>
              <a:rPr lang="en-US" sz="2400" dirty="0" smtClean="0"/>
              <a:t>synthesis</a:t>
            </a:r>
            <a:endParaRPr lang="th-TH" sz="2400" dirty="0"/>
          </a:p>
        </p:txBody>
      </p:sp>
      <p:sp>
        <p:nvSpPr>
          <p:cNvPr id="26" name="Flowchart: Connector 25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18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94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0" y="393498"/>
            <a:ext cx="2915816" cy="615553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4000" dirty="0" smtClean="0">
                <a:latin typeface="Arial Rounded MT Bold" pitchFamily="34" charset="0"/>
                <a:cs typeface="Arial" pitchFamily="34" charset="0"/>
              </a:rPr>
              <a:t>PLATINUM</a:t>
            </a:r>
            <a:endParaRPr lang="ko-KR" altLang="en-US" sz="40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53611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5064681"/>
            <a:ext cx="6300192" cy="132104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592586" y="912361"/>
            <a:ext cx="6799435" cy="461665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sz="2400" dirty="0"/>
              <a:t>B</a:t>
            </a:r>
            <a:r>
              <a:rPr lang="en-US" sz="2400" dirty="0" smtClean="0"/>
              <a:t>one </a:t>
            </a:r>
            <a:r>
              <a:rPr lang="en-US" sz="2400" dirty="0"/>
              <a:t>marrow </a:t>
            </a:r>
            <a:r>
              <a:rPr lang="en-US" sz="2400" dirty="0" smtClean="0"/>
              <a:t>suppression (esp. platelet)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74663" y="2272017"/>
            <a:ext cx="594066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98520" y="3800587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144886" y="4060944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851920" y="3701655"/>
            <a:ext cx="4968551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-Neurotoxicity (rare)</a:t>
            </a:r>
          </a:p>
          <a:p>
            <a:r>
              <a:rPr lang="en-US" altLang="ko-KR" dirty="0" smtClean="0">
                <a:cs typeface="Arial" pitchFamily="34" charset="0"/>
              </a:rPr>
              <a:t>-Ototoxicity (rare)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79912" y="5101713"/>
            <a:ext cx="5256583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 N/V</a:t>
            </a:r>
            <a:r>
              <a:rPr lang="en-US" dirty="0" smtClean="0"/>
              <a:t>, </a:t>
            </a:r>
            <a:r>
              <a:rPr lang="en-US" dirty="0" err="1" smtClean="0"/>
              <a:t>E’lyte</a:t>
            </a:r>
            <a:r>
              <a:rPr lang="en-US" dirty="0" smtClean="0"/>
              <a:t> </a:t>
            </a:r>
            <a:r>
              <a:rPr lang="en-US" dirty="0" smtClean="0"/>
              <a:t>imbalance</a:t>
            </a:r>
            <a:r>
              <a:rPr lang="en-US" dirty="0" smtClean="0"/>
              <a:t>, </a:t>
            </a:r>
            <a:r>
              <a:rPr lang="en-US" dirty="0" err="1" smtClean="0"/>
              <a:t>HypoMg</a:t>
            </a:r>
            <a:endParaRPr lang="en-US" dirty="0" smtClean="0"/>
          </a:p>
          <a:p>
            <a:r>
              <a:rPr lang="en-US" dirty="0" smtClean="0"/>
              <a:t>- Hypersensitivity (uncommon)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800011"/>
            <a:ext cx="284380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Rounded MT Bold" pitchFamily="34" charset="0"/>
              </a:rPr>
              <a:t>CARBOPLATIN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622890" y="2061621"/>
            <a:ext cx="5521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/>
              <a:t>Transient  increasing ALP (36%)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Transient  </a:t>
            </a:r>
            <a:r>
              <a:rPr lang="en-US" sz="2400" dirty="0" smtClean="0"/>
              <a:t>increasing AST/ALT (15%)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Increasing bilirubin (4%)</a:t>
            </a:r>
            <a:endParaRPr lang="th-TH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44016" y="3064105"/>
            <a:ext cx="2555776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Toxicities</a:t>
            </a:r>
            <a:endParaRPr lang="th-TH" sz="4000" dirty="0">
              <a:latin typeface="Arial Rounded MT Bold" pitchFamily="34" charset="0"/>
            </a:endParaRPr>
          </a:p>
        </p:txBody>
      </p:sp>
      <p:sp>
        <p:nvSpPr>
          <p:cNvPr id="30" name="Freeform 107">
            <a:extLst>
              <a:ext uri="{FF2B5EF4-FFF2-40B4-BE49-F238E27FC236}">
                <a16:creationId xmlns=""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3144886" y="874585"/>
            <a:ext cx="202987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1" name="Freeform 48">
            <a:extLst>
              <a:ext uri="{FF2B5EF4-FFF2-40B4-BE49-F238E27FC236}">
                <a16:creationId xmlns=""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3039883" y="2523286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6" name="Flowchart: Connector 25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19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71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0" y="393498"/>
            <a:ext cx="2915816" cy="615553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4000" dirty="0" smtClean="0">
                <a:latin typeface="Arial Rounded MT Bold" pitchFamily="34" charset="0"/>
                <a:cs typeface="Arial" pitchFamily="34" charset="0"/>
              </a:rPr>
              <a:t>PLATINUM</a:t>
            </a:r>
            <a:endParaRPr lang="ko-KR" altLang="en-US" sz="40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53611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5064681"/>
            <a:ext cx="6300192" cy="132104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526768" y="847103"/>
            <a:ext cx="6799435" cy="584775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sz="3200" i="1" dirty="0" err="1" smtClean="0"/>
              <a:t>cis</a:t>
            </a:r>
            <a:r>
              <a:rPr lang="en-US" sz="3200" dirty="0" smtClean="0"/>
              <a:t>–</a:t>
            </a:r>
            <a:r>
              <a:rPr lang="en-US" sz="3200" dirty="0" err="1" smtClean="0"/>
              <a:t>diamminedichloroplatinum</a:t>
            </a:r>
            <a:r>
              <a:rPr lang="en-US" sz="3200" dirty="0" smtClean="0"/>
              <a:t> II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74663" y="2272017"/>
            <a:ext cx="594066" cy="792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98520" y="3800587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144886" y="4060944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17">
            <a:extLst>
              <a:ext uri="{FF2B5EF4-FFF2-40B4-BE49-F238E27FC236}">
                <a16:creationId xmlns="" xmlns:a16="http://schemas.microsoft.com/office/drawing/2014/main" id="{7DBAD84C-6A12-4BDC-851E-053A5A8BE6AB}"/>
              </a:ext>
            </a:extLst>
          </p:cNvPr>
          <p:cNvSpPr>
            <a:spLocks noChangeAspect="1"/>
          </p:cNvSpPr>
          <p:nvPr/>
        </p:nvSpPr>
        <p:spPr>
          <a:xfrm>
            <a:off x="3144886" y="963194"/>
            <a:ext cx="169697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622890" y="3701655"/>
            <a:ext cx="5629630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sz="2400" dirty="0" smtClean="0"/>
              <a:t>-</a:t>
            </a:r>
            <a:r>
              <a:rPr lang="en-US" dirty="0" smtClean="0"/>
              <a:t>Infusion </a:t>
            </a:r>
            <a:r>
              <a:rPr lang="en-US" dirty="0" smtClean="0">
                <a:solidFill>
                  <a:srgbClr val="FF0000"/>
                </a:solidFill>
              </a:rPr>
              <a:t>Only</a:t>
            </a:r>
            <a:r>
              <a:rPr lang="en-US" dirty="0" smtClean="0"/>
              <a:t> 0.9</a:t>
            </a:r>
            <a:r>
              <a:rPr lang="en-US" dirty="0"/>
              <a:t>% </a:t>
            </a:r>
            <a:r>
              <a:rPr lang="en-US" dirty="0" smtClean="0"/>
              <a:t>NSS</a:t>
            </a:r>
          </a:p>
          <a:p>
            <a:r>
              <a:rPr lang="en-US" dirty="0" smtClean="0"/>
              <a:t>(Drug stability)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01400" y="5106400"/>
            <a:ext cx="5256583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-90% excretion at kidney</a:t>
            </a:r>
          </a:p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-</a:t>
            </a:r>
            <a:r>
              <a:rPr lang="en-US" altLang="ko-KR" b="1" dirty="0" smtClean="0">
                <a:cs typeface="Arial" pitchFamily="34" charset="0"/>
              </a:rPr>
              <a:t>Significant accumulation (year)</a:t>
            </a:r>
            <a:endParaRPr lang="ko-KR" altLang="en-US" b="1" dirty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800011"/>
            <a:ext cx="284380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Rounded MT Bold" pitchFamily="34" charset="0"/>
              </a:rPr>
              <a:t>CISPLATIN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35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>
            <a:off x="3125242" y="2412161"/>
            <a:ext cx="359094" cy="541978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TextBox 33"/>
          <p:cNvSpPr txBox="1"/>
          <p:nvPr/>
        </p:nvSpPr>
        <p:spPr>
          <a:xfrm>
            <a:off x="3622890" y="2061621"/>
            <a:ext cx="55211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</a:t>
            </a:r>
            <a:r>
              <a:rPr lang="en-US" sz="3200" dirty="0" smtClean="0"/>
              <a:t>Same as Carboplatin</a:t>
            </a:r>
          </a:p>
          <a:p>
            <a:endParaRPr lang="th-TH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5180"/>
            <a:ext cx="2843808" cy="151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Flowchart: Connector 25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20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70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0" y="393498"/>
            <a:ext cx="2915816" cy="615553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4000" dirty="0" smtClean="0">
                <a:latin typeface="Arial Rounded MT Bold" pitchFamily="34" charset="0"/>
                <a:cs typeface="Arial" pitchFamily="34" charset="0"/>
              </a:rPr>
              <a:t>PLATINUM</a:t>
            </a:r>
            <a:endParaRPr lang="ko-KR" altLang="en-US" sz="40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53611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5064681"/>
            <a:ext cx="6300192" cy="132104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22890" y="530152"/>
            <a:ext cx="6799435" cy="1200329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sz="2400" dirty="0" smtClean="0"/>
              <a:t>- Renal </a:t>
            </a:r>
            <a:r>
              <a:rPr lang="en-US" sz="2400" dirty="0"/>
              <a:t>tubular </a:t>
            </a:r>
            <a:r>
              <a:rPr lang="en-US" sz="2400" dirty="0" smtClean="0"/>
              <a:t>damage (Rising BUN/Cr)</a:t>
            </a:r>
          </a:p>
          <a:p>
            <a:r>
              <a:rPr lang="en-US" altLang="ko-KR" sz="2400" dirty="0" smtClean="0">
                <a:cs typeface="Arial" pitchFamily="34" charset="0"/>
              </a:rPr>
              <a:t>- D10-D20 of Treatment</a:t>
            </a:r>
          </a:p>
          <a:p>
            <a:r>
              <a:rPr lang="en-US" altLang="ko-KR" sz="2400" dirty="0" smtClean="0">
                <a:cs typeface="Arial" pitchFamily="34" charset="0"/>
              </a:rPr>
              <a:t>- Rx: Hydration</a:t>
            </a:r>
            <a:r>
              <a:rPr lang="en-US" altLang="ko-KR" sz="2400" dirty="0" smtClean="0">
                <a:cs typeface="Arial" pitchFamily="34" charset="0"/>
              </a:rPr>
              <a:t>, </a:t>
            </a:r>
            <a:r>
              <a:rPr lang="en-US" altLang="ko-KR" sz="2400" dirty="0" err="1" smtClean="0">
                <a:cs typeface="Arial" pitchFamily="34" charset="0"/>
              </a:rPr>
              <a:t>Mannitol</a:t>
            </a:r>
            <a:endParaRPr lang="ko-KR" altLang="en-US" sz="2400" dirty="0"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74663" y="2272017"/>
            <a:ext cx="594066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98520" y="3800587"/>
            <a:ext cx="594066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622890" y="3669345"/>
            <a:ext cx="4968551" cy="1692771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</a:t>
            </a:r>
            <a:r>
              <a:rPr lang="en-US" sz="2400" dirty="0" smtClean="0"/>
              <a:t>Neurotoxicity : peripheral neuropathy</a:t>
            </a:r>
          </a:p>
          <a:p>
            <a:r>
              <a:rPr lang="en-US" sz="2400" dirty="0" smtClean="0"/>
              <a:t>-</a:t>
            </a:r>
            <a:r>
              <a:rPr lang="en-US" sz="2400" dirty="0"/>
              <a:t>C</a:t>
            </a:r>
            <a:r>
              <a:rPr lang="en-US" sz="2400" dirty="0" smtClean="0"/>
              <a:t>umulative </a:t>
            </a:r>
            <a:r>
              <a:rPr lang="en-US" sz="2400" dirty="0"/>
              <a:t>doses of </a:t>
            </a:r>
            <a:r>
              <a:rPr lang="en-US" sz="2400" dirty="0" smtClean="0"/>
              <a:t>&gt;300 mg/m2: More severe</a:t>
            </a:r>
          </a:p>
          <a:p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626904" y="5123792"/>
            <a:ext cx="5256583" cy="1384995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 N/V</a:t>
            </a:r>
            <a:r>
              <a:rPr lang="en-US" dirty="0" smtClean="0"/>
              <a:t>, </a:t>
            </a:r>
            <a:r>
              <a:rPr lang="en-US" dirty="0" err="1" smtClean="0"/>
              <a:t>E’lyte</a:t>
            </a:r>
            <a:r>
              <a:rPr lang="en-US" dirty="0" smtClean="0"/>
              <a:t> </a:t>
            </a:r>
            <a:r>
              <a:rPr lang="en-US" dirty="0" smtClean="0"/>
              <a:t>imbalance</a:t>
            </a:r>
            <a:r>
              <a:rPr lang="en-US" dirty="0" smtClean="0"/>
              <a:t>, </a:t>
            </a:r>
            <a:r>
              <a:rPr lang="en-US" dirty="0" err="1" smtClean="0"/>
              <a:t>HypoMg</a:t>
            </a:r>
            <a:r>
              <a:rPr lang="en-US" dirty="0" smtClean="0"/>
              <a:t> </a:t>
            </a:r>
            <a:r>
              <a:rPr lang="en-US" dirty="0" smtClean="0"/>
              <a:t>(severe)</a:t>
            </a:r>
          </a:p>
          <a:p>
            <a:r>
              <a:rPr lang="en-US" dirty="0" smtClean="0"/>
              <a:t>- Anaphylactic Hypersensitivity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800011"/>
            <a:ext cx="284380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Rounded MT Bold" pitchFamily="34" charset="0"/>
              </a:rPr>
              <a:t>CISPLATIN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94641" y="2022741"/>
            <a:ext cx="55211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cs typeface="Arial" pitchFamily="34" charset="0"/>
              </a:rPr>
              <a:t>- Ototoxicity : </a:t>
            </a:r>
            <a:r>
              <a:rPr lang="en-US" altLang="ko-KR" sz="2400" dirty="0" err="1" smtClean="0">
                <a:cs typeface="Arial" pitchFamily="34" charset="0"/>
              </a:rPr>
              <a:t>Uni</a:t>
            </a:r>
            <a:r>
              <a:rPr lang="en-US" altLang="ko-KR" sz="2400" dirty="0" smtClean="0">
                <a:cs typeface="Arial" pitchFamily="34" charset="0"/>
              </a:rPr>
              <a:t>/</a:t>
            </a:r>
            <a:r>
              <a:rPr lang="en-US" altLang="ko-KR" sz="2400" dirty="0" err="1" smtClean="0">
                <a:cs typeface="Arial" pitchFamily="34" charset="0"/>
              </a:rPr>
              <a:t>Bilat</a:t>
            </a:r>
            <a:r>
              <a:rPr lang="en-US" altLang="ko-KR" sz="2400" dirty="0" smtClean="0">
                <a:cs typeface="Arial" pitchFamily="34" charset="0"/>
              </a:rPr>
              <a:t>. hearing loss</a:t>
            </a:r>
          </a:p>
          <a:p>
            <a:r>
              <a:rPr lang="en-US" sz="2400" dirty="0" smtClean="0"/>
              <a:t>- Occasional tinnitus</a:t>
            </a:r>
          </a:p>
          <a:p>
            <a:r>
              <a:rPr lang="en-US" altLang="ko-KR" sz="2400" dirty="0" smtClean="0">
                <a:cs typeface="Arial" pitchFamily="34" charset="0"/>
              </a:rPr>
              <a:t>- Rx: Hydration</a:t>
            </a:r>
            <a:r>
              <a:rPr lang="en-US" altLang="ko-KR" sz="2400" dirty="0" smtClean="0">
                <a:cs typeface="Arial" pitchFamily="34" charset="0"/>
              </a:rPr>
              <a:t>, </a:t>
            </a:r>
            <a:r>
              <a:rPr lang="en-US" altLang="ko-KR" sz="2400" dirty="0" err="1" smtClean="0">
                <a:cs typeface="Arial" pitchFamily="34" charset="0"/>
              </a:rPr>
              <a:t>Mannitol</a:t>
            </a:r>
            <a:endParaRPr lang="ko-KR" altLang="en-US" sz="2400" dirty="0"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endParaRPr lang="en-US" altLang="ko-KR" sz="2400" b="1" dirty="0" smtClean="0">
              <a:cs typeface="Arial" pitchFamily="34" charset="0"/>
            </a:endParaRPr>
          </a:p>
          <a:p>
            <a:pPr marL="1257300" lvl="2" indent="-342900">
              <a:buFontTx/>
              <a:buChar char="-"/>
            </a:pPr>
            <a:endParaRPr lang="en-US" altLang="ko-KR" sz="2400" b="1" dirty="0" smtClean="0">
              <a:cs typeface="Arial" pitchFamily="34" charset="0"/>
            </a:endParaRPr>
          </a:p>
          <a:p>
            <a:endParaRPr lang="th-TH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44016" y="3064105"/>
            <a:ext cx="2555776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Toxicities</a:t>
            </a:r>
            <a:endParaRPr lang="th-TH" sz="4000" dirty="0">
              <a:latin typeface="Arial Rounded MT Bold" pitchFamily="34" charset="0"/>
            </a:endParaRPr>
          </a:p>
        </p:txBody>
      </p:sp>
      <p:sp>
        <p:nvSpPr>
          <p:cNvPr id="26" name="Freeform 50">
            <a:extLst>
              <a:ext uri="{FF2B5EF4-FFF2-40B4-BE49-F238E27FC236}">
                <a16:creationId xmlns=""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2964829" y="906619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8" name="Oval 66">
            <a:extLst>
              <a:ext uri="{FF2B5EF4-FFF2-40B4-BE49-F238E27FC236}">
                <a16:creationId xmlns=""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2992906" y="2484884"/>
            <a:ext cx="563978" cy="412901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3" name="Oval 8">
            <a:extLst>
              <a:ext uri="{FF2B5EF4-FFF2-40B4-BE49-F238E27FC236}">
                <a16:creationId xmlns=""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3016950" y="3889627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7" name="Flowchart: Connector 26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21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85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0" y="393498"/>
            <a:ext cx="2915816" cy="1231106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Alkylating agents</a:t>
            </a:r>
            <a:endParaRPr lang="th-TH" sz="4000" b="1" dirty="0">
              <a:solidFill>
                <a:srgbClr val="C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53611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5064681"/>
            <a:ext cx="6300192" cy="132104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526768" y="478971"/>
            <a:ext cx="6799435" cy="1384995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</a:t>
            </a:r>
            <a:r>
              <a:rPr lang="en-US" dirty="0"/>
              <a:t>C</a:t>
            </a:r>
            <a:r>
              <a:rPr lang="en-US" dirty="0" smtClean="0"/>
              <a:t>yclic </a:t>
            </a:r>
            <a:r>
              <a:rPr lang="en-US" dirty="0" err="1"/>
              <a:t>phosphamide</a:t>
            </a:r>
            <a:r>
              <a:rPr lang="en-US" dirty="0"/>
              <a:t> ester of nitrogen mustard</a:t>
            </a:r>
            <a:endParaRPr lang="en-US" dirty="0" smtClean="0"/>
          </a:p>
          <a:p>
            <a:r>
              <a:rPr lang="en-US" dirty="0" smtClean="0"/>
              <a:t>-Activation by P450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74663" y="2272017"/>
            <a:ext cx="594066" cy="792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98520" y="3800587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144886" y="4060944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17">
            <a:extLst>
              <a:ext uri="{FF2B5EF4-FFF2-40B4-BE49-F238E27FC236}">
                <a16:creationId xmlns="" xmlns:a16="http://schemas.microsoft.com/office/drawing/2014/main" id="{7DBAD84C-6A12-4BDC-851E-053A5A8BE6AB}"/>
              </a:ext>
            </a:extLst>
          </p:cNvPr>
          <p:cNvSpPr>
            <a:spLocks noChangeAspect="1"/>
          </p:cNvSpPr>
          <p:nvPr/>
        </p:nvSpPr>
        <p:spPr>
          <a:xfrm>
            <a:off x="3144886" y="963194"/>
            <a:ext cx="169697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851920" y="3701655"/>
            <a:ext cx="4968551" cy="52322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</a:t>
            </a:r>
            <a:r>
              <a:rPr lang="en-US" dirty="0"/>
              <a:t>R</a:t>
            </a:r>
            <a:r>
              <a:rPr lang="en-US" dirty="0" smtClean="0"/>
              <a:t>enal elimination (Most)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79912" y="5101713"/>
            <a:ext cx="5256583" cy="52322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 Significantly </a:t>
            </a:r>
            <a:r>
              <a:rPr lang="en-US" dirty="0"/>
              <a:t>prolonged retention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" y="1800011"/>
            <a:ext cx="2843809" cy="43088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Rounded MT Bold" pitchFamily="34" charset="0"/>
              </a:rPr>
              <a:t>Cyclophosphamide</a:t>
            </a:r>
            <a:endParaRPr lang="th-TH" sz="2200" b="1" dirty="0">
              <a:latin typeface="Arial Rounded MT Bold" pitchFamily="34" charset="0"/>
            </a:endParaRPr>
          </a:p>
        </p:txBody>
      </p:sp>
      <p:sp>
        <p:nvSpPr>
          <p:cNvPr id="35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>
            <a:off x="3125242" y="2412161"/>
            <a:ext cx="359094" cy="541978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TextBox 33"/>
          <p:cNvSpPr txBox="1"/>
          <p:nvPr/>
        </p:nvSpPr>
        <p:spPr>
          <a:xfrm>
            <a:off x="3622890" y="2061621"/>
            <a:ext cx="55211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</a:t>
            </a:r>
            <a:r>
              <a:rPr lang="en-US" dirty="0" err="1" smtClean="0"/>
              <a:t>Bifunction</a:t>
            </a:r>
            <a:endParaRPr lang="en-US" dirty="0" smtClean="0"/>
          </a:p>
          <a:p>
            <a:r>
              <a:rPr lang="en-US" dirty="0"/>
              <a:t>-</a:t>
            </a:r>
            <a:r>
              <a:rPr lang="en-US" dirty="0" err="1" smtClean="0"/>
              <a:t>Interstrand</a:t>
            </a:r>
            <a:r>
              <a:rPr lang="en-US" dirty="0" smtClean="0"/>
              <a:t> cross-link DNA</a:t>
            </a:r>
          </a:p>
          <a:p>
            <a:endParaRPr lang="th-TH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05081"/>
            <a:ext cx="2843808" cy="4452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Flowchart: Connector 25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22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8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0"/>
            <a:ext cx="6300192" cy="2939077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53611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5064681"/>
            <a:ext cx="6300192" cy="132104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22890" y="478971"/>
            <a:ext cx="6799435" cy="3046988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/>
              <a:t>Acute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FF0000"/>
                </a:solidFill>
              </a:rPr>
              <a:t>sterile hemorrhagic </a:t>
            </a:r>
            <a:r>
              <a:rPr lang="en-US" sz="2400" dirty="0" smtClean="0">
                <a:solidFill>
                  <a:srgbClr val="FF0000"/>
                </a:solidFill>
              </a:rPr>
              <a:t>cystitis</a:t>
            </a:r>
          </a:p>
          <a:p>
            <a:pPr marL="342900" indent="-342900">
              <a:buFontTx/>
              <a:buChar char="-"/>
            </a:pPr>
            <a:r>
              <a:rPr lang="en-US" sz="2400" dirty="0" err="1" smtClean="0"/>
              <a:t>Acrolein</a:t>
            </a:r>
            <a:r>
              <a:rPr lang="en-US" sz="2400" dirty="0" smtClean="0"/>
              <a:t> (Toxic metabolite)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Onset 24hr-</a:t>
            </a:r>
            <a:r>
              <a:rPr lang="en-US" sz="2400" dirty="0"/>
              <a:t>several </a:t>
            </a:r>
            <a:r>
              <a:rPr lang="en-US" sz="2400" dirty="0" smtClean="0"/>
              <a:t>weeks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Rx: </a:t>
            </a:r>
            <a:r>
              <a:rPr lang="en-US" sz="2400" dirty="0"/>
              <a:t>Prophylactic hydration with intake of </a:t>
            </a:r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dirty="0" smtClean="0"/>
              <a:t>at </a:t>
            </a:r>
            <a:r>
              <a:rPr lang="en-US" sz="2400" dirty="0"/>
              <a:t>least 3 </a:t>
            </a:r>
            <a:r>
              <a:rPr lang="en-US" sz="2400" dirty="0" smtClean="0"/>
              <a:t>L/d</a:t>
            </a:r>
          </a:p>
          <a:p>
            <a:r>
              <a:rPr lang="en-US" sz="2400" i="1" dirty="0" smtClean="0"/>
              <a:t>    N-</a:t>
            </a:r>
            <a:r>
              <a:rPr lang="en-US" sz="2400" dirty="0" err="1" smtClean="0"/>
              <a:t>acetylcysteine</a:t>
            </a:r>
            <a:r>
              <a:rPr lang="en-US" sz="2400" dirty="0" smtClean="0"/>
              <a:t> </a:t>
            </a:r>
            <a:r>
              <a:rPr lang="en-US" sz="2400" dirty="0"/>
              <a:t>or </a:t>
            </a:r>
            <a:r>
              <a:rPr lang="en-US" sz="2400" b="1" i="1" dirty="0" err="1">
                <a:solidFill>
                  <a:srgbClr val="C00000"/>
                </a:solidFill>
              </a:rPr>
              <a:t>mesna</a:t>
            </a:r>
            <a:r>
              <a:rPr lang="en-US" sz="2400" b="1" i="1" dirty="0"/>
              <a:t> </a:t>
            </a:r>
            <a:r>
              <a:rPr lang="en-US" sz="2400" dirty="0"/>
              <a:t>(</a:t>
            </a:r>
            <a:r>
              <a:rPr lang="en-US" sz="2400" i="1" dirty="0"/>
              <a:t>sodium </a:t>
            </a:r>
            <a:r>
              <a:rPr lang="en-US" sz="2400" i="1" dirty="0" smtClean="0"/>
              <a:t>  </a:t>
            </a:r>
          </a:p>
          <a:p>
            <a:r>
              <a:rPr lang="en-US" sz="2400" i="1" dirty="0"/>
              <a:t> </a:t>
            </a:r>
            <a:r>
              <a:rPr lang="en-US" sz="2400" i="1" dirty="0" smtClean="0"/>
              <a:t>   </a:t>
            </a:r>
            <a:r>
              <a:rPr lang="en-US" sz="2400" i="1" dirty="0" err="1" smtClean="0"/>
              <a:t>mercaptoethanesulfonate</a:t>
            </a:r>
            <a:r>
              <a:rPr lang="en-US" sz="2400" dirty="0"/>
              <a:t>)</a:t>
            </a:r>
            <a:endParaRPr lang="en-US" sz="2400" dirty="0" smtClean="0"/>
          </a:p>
          <a:p>
            <a:pPr marL="342900" indent="-342900">
              <a:buFontTx/>
              <a:buChar char="-"/>
            </a:pPr>
            <a:endParaRPr lang="ko-KR" altLang="en-US" sz="2400" dirty="0"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98520" y="3800587"/>
            <a:ext cx="594066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622890" y="3669345"/>
            <a:ext cx="4968551" cy="1323439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</a:t>
            </a:r>
            <a:r>
              <a:rPr lang="en-US" sz="2400" dirty="0" smtClean="0"/>
              <a:t>SIADH (water intoxication)</a:t>
            </a:r>
          </a:p>
          <a:p>
            <a:r>
              <a:rPr lang="en-US" sz="2400" dirty="0" smtClean="0"/>
              <a:t>-Dose &gt; 50 </a:t>
            </a:r>
            <a:r>
              <a:rPr lang="en-US" sz="2400" dirty="0"/>
              <a:t>mg/kg</a:t>
            </a:r>
            <a:endParaRPr lang="en-US" sz="2400" dirty="0" smtClean="0"/>
          </a:p>
          <a:p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626904" y="5123792"/>
            <a:ext cx="5256583" cy="1754326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000" dirty="0" smtClean="0"/>
              <a:t>N/V</a:t>
            </a:r>
          </a:p>
          <a:p>
            <a:pPr marL="457200" indent="-457200">
              <a:buFontTx/>
              <a:buChar char="-"/>
            </a:pPr>
            <a:r>
              <a:rPr lang="en-US" sz="2000" dirty="0" smtClean="0"/>
              <a:t>alopecia</a:t>
            </a:r>
          </a:p>
          <a:p>
            <a:pPr marL="457200" indent="-457200">
              <a:buFontTx/>
              <a:buChar char="-"/>
            </a:pPr>
            <a:r>
              <a:rPr lang="en-US" sz="2000" dirty="0" smtClean="0"/>
              <a:t>Bone </a:t>
            </a:r>
            <a:r>
              <a:rPr lang="en-US" sz="2000" dirty="0"/>
              <a:t>marrow </a:t>
            </a:r>
            <a:r>
              <a:rPr lang="en-US" sz="2000" dirty="0" smtClean="0"/>
              <a:t>suppression</a:t>
            </a:r>
          </a:p>
          <a:p>
            <a:pPr marL="457200" indent="-457200">
              <a:buFontTx/>
              <a:buChar char="-"/>
            </a:pPr>
            <a:r>
              <a:rPr lang="en-US" sz="2000" dirty="0" smtClean="0"/>
              <a:t>Interstitial pneumonitis (rare)</a:t>
            </a:r>
            <a:endParaRPr lang="ko-KR" altLang="en-US" sz="2000" dirty="0">
              <a:cs typeface="Arial" pitchFamily="34" charset="0"/>
            </a:endParaRPr>
          </a:p>
          <a:p>
            <a:r>
              <a:rPr lang="en-US" dirty="0" smtClean="0"/>
              <a:t> 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016" y="3064105"/>
            <a:ext cx="2555776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Toxicities</a:t>
            </a:r>
            <a:endParaRPr lang="th-TH" sz="4000" dirty="0">
              <a:latin typeface="Arial Rounded MT Bold" pitchFamily="34" charset="0"/>
            </a:endParaRPr>
          </a:p>
        </p:txBody>
      </p:sp>
      <p:sp>
        <p:nvSpPr>
          <p:cNvPr id="26" name="Freeform 50">
            <a:extLst>
              <a:ext uri="{FF2B5EF4-FFF2-40B4-BE49-F238E27FC236}">
                <a16:creationId xmlns=""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2964829" y="906619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3" name="Oval 8">
            <a:extLst>
              <a:ext uri="{FF2B5EF4-FFF2-40B4-BE49-F238E27FC236}">
                <a16:creationId xmlns=""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3016950" y="3889627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7" name="TextBox 26"/>
          <p:cNvSpPr txBox="1"/>
          <p:nvPr/>
        </p:nvSpPr>
        <p:spPr>
          <a:xfrm>
            <a:off x="-1" y="1988047"/>
            <a:ext cx="2843809" cy="43088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Rounded MT Bold" pitchFamily="34" charset="0"/>
              </a:rPr>
              <a:t>Cyclophosphamide</a:t>
            </a:r>
            <a:endParaRPr lang="th-TH" sz="2200" b="1" dirty="0">
              <a:latin typeface="Arial Rounded MT Bold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-16388" y="285994"/>
            <a:ext cx="2915816" cy="1231106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Alkylating agents</a:t>
            </a:r>
            <a:endParaRPr lang="th-TH" sz="4000" b="1" dirty="0">
              <a:solidFill>
                <a:srgbClr val="C00000"/>
              </a:solidFill>
            </a:endParaRPr>
          </a:p>
        </p:txBody>
      </p:sp>
      <p:sp>
        <p:nvSpPr>
          <p:cNvPr id="23" name="Flowchart: Connector 22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23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62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0" y="393498"/>
            <a:ext cx="2915816" cy="1231106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Alkylating agents</a:t>
            </a:r>
            <a:endParaRPr lang="th-TH" sz="4000" b="1" dirty="0">
              <a:solidFill>
                <a:srgbClr val="C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53611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526768" y="478971"/>
            <a:ext cx="6799435" cy="1384995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-Analog of Cyclophosphamide</a:t>
            </a:r>
          </a:p>
          <a:p>
            <a:r>
              <a:rPr lang="en-US" dirty="0" smtClean="0"/>
              <a:t>-Activation by P450</a:t>
            </a:r>
          </a:p>
          <a:p>
            <a:r>
              <a:rPr lang="en-US" altLang="ko-KR" dirty="0" smtClean="0">
                <a:cs typeface="Arial" pitchFamily="34" charset="0"/>
              </a:rPr>
              <a:t>-HL &gt; cyclophosphamide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74663" y="2272017"/>
            <a:ext cx="594066" cy="792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98520" y="3800587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144886" y="4060944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17">
            <a:extLst>
              <a:ext uri="{FF2B5EF4-FFF2-40B4-BE49-F238E27FC236}">
                <a16:creationId xmlns="" xmlns:a16="http://schemas.microsoft.com/office/drawing/2014/main" id="{7DBAD84C-6A12-4BDC-851E-053A5A8BE6AB}"/>
              </a:ext>
            </a:extLst>
          </p:cNvPr>
          <p:cNvSpPr>
            <a:spLocks noChangeAspect="1"/>
          </p:cNvSpPr>
          <p:nvPr/>
        </p:nvSpPr>
        <p:spPr>
          <a:xfrm>
            <a:off x="3144886" y="963194"/>
            <a:ext cx="169697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622890" y="3538602"/>
            <a:ext cx="4968551" cy="1384995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</a:t>
            </a:r>
            <a:r>
              <a:rPr lang="en-US" dirty="0"/>
              <a:t>R</a:t>
            </a:r>
            <a:r>
              <a:rPr lang="en-US" dirty="0" smtClean="0"/>
              <a:t>enal elimination (Most)</a:t>
            </a:r>
          </a:p>
          <a:p>
            <a:r>
              <a:rPr lang="en-US" dirty="0" smtClean="0"/>
              <a:t>-Penetration to  </a:t>
            </a:r>
            <a:r>
              <a:rPr lang="en-US" dirty="0"/>
              <a:t>the blood–brain barrier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" y="1800011"/>
            <a:ext cx="2843809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Arial Rounded MT Bold" pitchFamily="34" charset="0"/>
              </a:rPr>
              <a:t>Ifosfamide</a:t>
            </a:r>
            <a:endParaRPr lang="th-TH" sz="2200" b="1" dirty="0">
              <a:latin typeface="Arial Rounded MT Bold" pitchFamily="34" charset="0"/>
            </a:endParaRPr>
          </a:p>
        </p:txBody>
      </p:sp>
      <p:sp>
        <p:nvSpPr>
          <p:cNvPr id="35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>
            <a:off x="3125242" y="2412161"/>
            <a:ext cx="359094" cy="541978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TextBox 33"/>
          <p:cNvSpPr txBox="1"/>
          <p:nvPr/>
        </p:nvSpPr>
        <p:spPr>
          <a:xfrm>
            <a:off x="3622890" y="2061621"/>
            <a:ext cx="55211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</a:t>
            </a:r>
            <a:r>
              <a:rPr lang="en-US" dirty="0" err="1" smtClean="0"/>
              <a:t>Bifunction</a:t>
            </a:r>
            <a:endParaRPr lang="en-US" dirty="0" smtClean="0"/>
          </a:p>
          <a:p>
            <a:r>
              <a:rPr lang="en-US" dirty="0"/>
              <a:t>-</a:t>
            </a:r>
            <a:r>
              <a:rPr lang="en-US" dirty="0" err="1" smtClean="0"/>
              <a:t>Interstrand</a:t>
            </a:r>
            <a:r>
              <a:rPr lang="en-US" dirty="0" smtClean="0"/>
              <a:t> cross-link DNA</a:t>
            </a:r>
          </a:p>
          <a:p>
            <a:endParaRPr lang="th-TH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05081"/>
            <a:ext cx="2843808" cy="4452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Flowchart: Connector 22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24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44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200329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1758414"/>
            <a:ext cx="6300192" cy="3453398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5455809"/>
            <a:ext cx="6300192" cy="132104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22890" y="478971"/>
            <a:ext cx="6799435" cy="1323439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dirty="0" smtClean="0"/>
              <a:t>Acute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sterile hemorrhagic </a:t>
            </a:r>
            <a:r>
              <a:rPr lang="en-US" dirty="0" smtClean="0">
                <a:solidFill>
                  <a:srgbClr val="FF0000"/>
                </a:solidFill>
              </a:rPr>
              <a:t>cystitis</a:t>
            </a:r>
          </a:p>
          <a:p>
            <a:pPr marL="342900" indent="-342900">
              <a:buFontTx/>
              <a:buChar char="-"/>
            </a:pPr>
            <a:r>
              <a:rPr lang="en-US" dirty="0" smtClean="0"/>
              <a:t>Same as Cyclophosphamide</a:t>
            </a:r>
          </a:p>
          <a:p>
            <a:pPr marL="342900" indent="-342900">
              <a:buFontTx/>
              <a:buChar char="-"/>
            </a:pPr>
            <a:endParaRPr lang="ko-KR" altLang="en-US" sz="2400" dirty="0"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56083" y="1977747"/>
            <a:ext cx="594066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3028824" y="5751886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99047" y="5948732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582731" y="5250854"/>
            <a:ext cx="5256583" cy="187743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3200" dirty="0" smtClean="0"/>
              <a:t>Drugs interaction with  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  </a:t>
            </a:r>
            <a:r>
              <a:rPr lang="en-US" sz="3200" dirty="0" err="1" smtClean="0"/>
              <a:t>Cisplatin,Cimethidine</a:t>
            </a:r>
            <a:r>
              <a:rPr lang="en-US" sz="3200" dirty="0" smtClean="0"/>
              <a:t> </a:t>
            </a:r>
            <a:endParaRPr lang="ko-KR" altLang="en-US" sz="3200" dirty="0">
              <a:cs typeface="Arial" pitchFamily="34" charset="0"/>
            </a:endParaRPr>
          </a:p>
          <a:p>
            <a:r>
              <a:rPr lang="en-US" dirty="0" smtClean="0"/>
              <a:t> 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016" y="3064105"/>
            <a:ext cx="2555776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Toxicities</a:t>
            </a:r>
            <a:endParaRPr lang="th-TH" sz="4000" dirty="0">
              <a:latin typeface="Arial Rounded MT Bold" pitchFamily="34" charset="0"/>
            </a:endParaRPr>
          </a:p>
        </p:txBody>
      </p:sp>
      <p:sp>
        <p:nvSpPr>
          <p:cNvPr id="26" name="Freeform 50">
            <a:extLst>
              <a:ext uri="{FF2B5EF4-FFF2-40B4-BE49-F238E27FC236}">
                <a16:creationId xmlns=""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2964829" y="906619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3" name="Oval 8">
            <a:extLst>
              <a:ext uri="{FF2B5EF4-FFF2-40B4-BE49-F238E27FC236}">
                <a16:creationId xmlns=""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2989540" y="2108856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7" name="TextBox 26"/>
          <p:cNvSpPr txBox="1"/>
          <p:nvPr/>
        </p:nvSpPr>
        <p:spPr>
          <a:xfrm>
            <a:off x="-1" y="1988047"/>
            <a:ext cx="2843809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Arial Rounded MT Bold" pitchFamily="34" charset="0"/>
              </a:rPr>
              <a:t>Ifosfamide</a:t>
            </a:r>
            <a:endParaRPr lang="th-TH" sz="3200" b="1" dirty="0">
              <a:latin typeface="Arial Rounded MT Bold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-16388" y="285994"/>
            <a:ext cx="2915816" cy="1231106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Alkylating agents</a:t>
            </a:r>
            <a:endParaRPr lang="th-TH" sz="4000" b="1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02810" y="1988047"/>
            <a:ext cx="52164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 Lethargy </a:t>
            </a:r>
            <a:r>
              <a:rPr lang="en-US" dirty="0"/>
              <a:t>and </a:t>
            </a:r>
            <a:r>
              <a:rPr lang="en-US" dirty="0" smtClean="0"/>
              <a:t>confusion</a:t>
            </a:r>
          </a:p>
          <a:p>
            <a:r>
              <a:rPr lang="en-US" dirty="0"/>
              <a:t>Seizures, ataxia, stupor, and weakness</a:t>
            </a:r>
            <a:endParaRPr lang="en-US" dirty="0" smtClean="0"/>
          </a:p>
          <a:p>
            <a:r>
              <a:rPr lang="en-US" dirty="0" smtClean="0"/>
              <a:t>- </a:t>
            </a:r>
            <a:r>
              <a:rPr lang="en-US" dirty="0" err="1" smtClean="0"/>
              <a:t>Chloracetaldehyde</a:t>
            </a:r>
            <a:r>
              <a:rPr lang="en-US" dirty="0" smtClean="0"/>
              <a:t> metabolite</a:t>
            </a:r>
          </a:p>
          <a:p>
            <a:r>
              <a:rPr lang="en-US" dirty="0" smtClean="0"/>
              <a:t>- Observe 1to </a:t>
            </a:r>
            <a:r>
              <a:rPr lang="en-US" dirty="0"/>
              <a:t>8 </a:t>
            </a:r>
            <a:r>
              <a:rPr lang="en-US" dirty="0" smtClean="0"/>
              <a:t>hour&gt;&gt;&gt; spontaneous reversible</a:t>
            </a:r>
            <a:endParaRPr lang="th-TH" dirty="0"/>
          </a:p>
        </p:txBody>
      </p:sp>
      <p:sp>
        <p:nvSpPr>
          <p:cNvPr id="23" name="Flowchart: Connector 22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25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12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-26522" y="347641"/>
            <a:ext cx="2915816" cy="1231106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4000" dirty="0" smtClean="0">
                <a:latin typeface="Arial Rounded MT Bold" pitchFamily="34" charset="0"/>
                <a:cs typeface="Arial" pitchFamily="34" charset="0"/>
              </a:rPr>
              <a:t>Anti-tumor</a:t>
            </a:r>
          </a:p>
          <a:p>
            <a:r>
              <a:rPr lang="en-US" altLang="ko-KR" sz="4000" dirty="0" smtClean="0">
                <a:latin typeface="Arial Rounded MT Bold" pitchFamily="34" charset="0"/>
                <a:cs typeface="Arial" pitchFamily="34" charset="0"/>
              </a:rPr>
              <a:t>Antibiotics</a:t>
            </a:r>
            <a:endParaRPr lang="ko-KR" altLang="en-US" sz="40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53611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5064681"/>
            <a:ext cx="6300192" cy="132104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05213" y="478971"/>
            <a:ext cx="6799435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solated </a:t>
            </a:r>
            <a:r>
              <a:rPr lang="en-US" dirty="0"/>
              <a:t>from </a:t>
            </a:r>
            <a:r>
              <a:rPr lang="en-US" i="1" dirty="0"/>
              <a:t>Streptomyces</a:t>
            </a:r>
          </a:p>
          <a:p>
            <a:r>
              <a:rPr lang="en-US" i="1" dirty="0" err="1"/>
              <a:t>parvulus</a:t>
            </a:r>
            <a:r>
              <a:rPr lang="en-US" i="1" dirty="0"/>
              <a:t> 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74663" y="2272017"/>
            <a:ext cx="594066" cy="792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98520" y="3800587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144886" y="4060944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17">
            <a:extLst>
              <a:ext uri="{FF2B5EF4-FFF2-40B4-BE49-F238E27FC236}">
                <a16:creationId xmlns="" xmlns:a16="http://schemas.microsoft.com/office/drawing/2014/main" id="{7DBAD84C-6A12-4BDC-851E-053A5A8BE6AB}"/>
              </a:ext>
            </a:extLst>
          </p:cNvPr>
          <p:cNvSpPr>
            <a:spLocks noChangeAspect="1"/>
          </p:cNvSpPr>
          <p:nvPr/>
        </p:nvSpPr>
        <p:spPr>
          <a:xfrm>
            <a:off x="3144886" y="963194"/>
            <a:ext cx="169697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851920" y="3701655"/>
            <a:ext cx="4968551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-Infusion </a:t>
            </a:r>
            <a:r>
              <a:rPr lang="en-US" dirty="0"/>
              <a:t>in </a:t>
            </a:r>
            <a:r>
              <a:rPr lang="en-US" dirty="0" smtClean="0"/>
              <a:t>0.9</a:t>
            </a:r>
            <a:r>
              <a:rPr lang="en-US" dirty="0"/>
              <a:t>% </a:t>
            </a:r>
            <a:r>
              <a:rPr lang="en-US" dirty="0" smtClean="0"/>
              <a:t>NSS or </a:t>
            </a:r>
            <a:r>
              <a:rPr lang="en-US" dirty="0"/>
              <a:t>5% </a:t>
            </a:r>
            <a:r>
              <a:rPr lang="en-US" dirty="0" smtClean="0"/>
              <a:t>DW</a:t>
            </a:r>
          </a:p>
          <a:p>
            <a:r>
              <a:rPr lang="en-US" altLang="ko-KR" dirty="0" smtClean="0">
                <a:cs typeface="Arial" pitchFamily="34" charset="0"/>
              </a:rPr>
              <a:t>-IV “short pulse”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07903" y="5380418"/>
            <a:ext cx="5256583" cy="52322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 Excretion : Urine</a:t>
            </a:r>
            <a:r>
              <a:rPr lang="en-US" dirty="0" smtClean="0"/>
              <a:t>, fecal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26522" y="2159930"/>
            <a:ext cx="2843808" cy="523220"/>
          </a:xfrm>
          <a:prstGeom prst="rect">
            <a:avLst/>
          </a:prstGeom>
          <a:solidFill>
            <a:srgbClr val="E35F91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 Rounded MT Bold" pitchFamily="34" charset="0"/>
              </a:rPr>
              <a:t>Actinomycin</a:t>
            </a:r>
            <a:r>
              <a:rPr lang="en-US" dirty="0" smtClean="0">
                <a:latin typeface="Arial Rounded MT Bold" pitchFamily="34" charset="0"/>
              </a:rPr>
              <a:t>-D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35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>
            <a:off x="3125242" y="2412161"/>
            <a:ext cx="359094" cy="541978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TextBox 33"/>
          <p:cNvSpPr txBox="1"/>
          <p:nvPr/>
        </p:nvSpPr>
        <p:spPr>
          <a:xfrm>
            <a:off x="3622890" y="2061621"/>
            <a:ext cx="5521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-Intercalation DNA</a:t>
            </a:r>
          </a:p>
          <a:p>
            <a:r>
              <a:rPr lang="en-US" sz="2400" dirty="0"/>
              <a:t>-</a:t>
            </a:r>
            <a:r>
              <a:rPr lang="en-US" sz="2400" dirty="0" smtClean="0"/>
              <a:t>Cell cycle Non specific</a:t>
            </a:r>
          </a:p>
          <a:p>
            <a:r>
              <a:rPr lang="en-US" sz="2400" dirty="0" smtClean="0"/>
              <a:t>-</a:t>
            </a:r>
            <a:r>
              <a:rPr lang="en-US" sz="2400" dirty="0"/>
              <a:t>M</a:t>
            </a:r>
            <a:r>
              <a:rPr lang="en-US" sz="2400" dirty="0" smtClean="0"/>
              <a:t>aximal </a:t>
            </a:r>
            <a:r>
              <a:rPr lang="en-US" sz="2400" dirty="0"/>
              <a:t>cell killing </a:t>
            </a:r>
            <a:r>
              <a:rPr lang="en-US" sz="2400" dirty="0" smtClean="0"/>
              <a:t>G1 phase</a:t>
            </a:r>
            <a:endParaRPr lang="th-TH" sz="2400" dirty="0"/>
          </a:p>
        </p:txBody>
      </p:sp>
      <p:sp>
        <p:nvSpPr>
          <p:cNvPr id="25" name="Flowchart: Connector 24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26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26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53611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5064681"/>
            <a:ext cx="6300192" cy="132104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22890" y="817583"/>
            <a:ext cx="6799435" cy="584775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sz="3200" dirty="0"/>
              <a:t>B</a:t>
            </a:r>
            <a:r>
              <a:rPr lang="en-US" sz="3200" dirty="0" smtClean="0"/>
              <a:t>one </a:t>
            </a:r>
            <a:r>
              <a:rPr lang="en-US" sz="3200" dirty="0"/>
              <a:t>marrow </a:t>
            </a:r>
            <a:r>
              <a:rPr lang="en-US" sz="3200" dirty="0" smtClean="0"/>
              <a:t>suppression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74663" y="2272017"/>
            <a:ext cx="594066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98520" y="3800587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144886" y="4060944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630918" y="3438002"/>
            <a:ext cx="4968551" cy="1815882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 </a:t>
            </a:r>
            <a:r>
              <a:rPr lang="en-US" dirty="0" err="1" smtClean="0"/>
              <a:t>Acneiform</a:t>
            </a:r>
            <a:r>
              <a:rPr lang="en-US" dirty="0" smtClean="0"/>
              <a:t> changes</a:t>
            </a:r>
            <a:r>
              <a:rPr lang="en-US" dirty="0"/>
              <a:t>, erythema, and </a:t>
            </a:r>
            <a:r>
              <a:rPr lang="en-US" dirty="0" smtClean="0"/>
              <a:t>hyperpigmentation</a:t>
            </a:r>
          </a:p>
          <a:p>
            <a:r>
              <a:rPr lang="en-US" dirty="0" smtClean="0"/>
              <a:t>- Alopecia</a:t>
            </a:r>
          </a:p>
          <a:p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55153" y="5352709"/>
            <a:ext cx="5256583" cy="646331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Extravasation</a:t>
            </a:r>
            <a:endParaRPr lang="ko-KR" altLang="en-US" sz="36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622890" y="2061621"/>
            <a:ext cx="55211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3200" dirty="0" smtClean="0"/>
              <a:t>Severe N/V ,severe oral ulcer</a:t>
            </a:r>
          </a:p>
          <a:p>
            <a:pPr marL="342900" indent="-342900">
              <a:buFontTx/>
              <a:buChar char="-"/>
            </a:pPr>
            <a:r>
              <a:rPr lang="en-US" sz="3200" dirty="0" smtClean="0"/>
              <a:t>Diarrhea</a:t>
            </a:r>
            <a:endParaRPr lang="th-TH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17494" y="3182168"/>
            <a:ext cx="2555776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Toxicities</a:t>
            </a:r>
            <a:endParaRPr lang="th-TH" sz="4000" dirty="0">
              <a:latin typeface="Arial Rounded MT Bold" pitchFamily="34" charset="0"/>
            </a:endParaRPr>
          </a:p>
        </p:txBody>
      </p:sp>
      <p:sp>
        <p:nvSpPr>
          <p:cNvPr id="30" name="Freeform 107">
            <a:extLst>
              <a:ext uri="{FF2B5EF4-FFF2-40B4-BE49-F238E27FC236}">
                <a16:creationId xmlns=""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3144886" y="874585"/>
            <a:ext cx="202987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Rectangle 13"/>
          <p:cNvSpPr/>
          <p:nvPr/>
        </p:nvSpPr>
        <p:spPr>
          <a:xfrm>
            <a:off x="0" y="18538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4000" dirty="0">
                <a:latin typeface="Arial Rounded MT Bold" pitchFamily="34" charset="0"/>
                <a:cs typeface="Arial" pitchFamily="34" charset="0"/>
              </a:rPr>
              <a:t>Anti-tumor</a:t>
            </a:r>
          </a:p>
          <a:p>
            <a:r>
              <a:rPr lang="en-US" altLang="ko-KR" sz="4000" dirty="0">
                <a:latin typeface="Arial Rounded MT Bold" pitchFamily="34" charset="0"/>
                <a:cs typeface="Arial" pitchFamily="34" charset="0"/>
              </a:rPr>
              <a:t>Antibiotics</a:t>
            </a:r>
            <a:endParaRPr lang="ko-KR" altLang="en-US" sz="40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26522" y="2159930"/>
            <a:ext cx="2843808" cy="523220"/>
          </a:xfrm>
          <a:prstGeom prst="rect">
            <a:avLst/>
          </a:prstGeom>
          <a:solidFill>
            <a:srgbClr val="E35F91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 Rounded MT Bold" pitchFamily="34" charset="0"/>
              </a:rPr>
              <a:t>Actinomycin</a:t>
            </a:r>
            <a:r>
              <a:rPr lang="en-US" dirty="0" smtClean="0">
                <a:latin typeface="Arial Rounded MT Bold" pitchFamily="34" charset="0"/>
              </a:rPr>
              <a:t>-D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33" name="Freeform 49">
            <a:extLst>
              <a:ext uri="{FF2B5EF4-FFF2-40B4-BE49-F238E27FC236}">
                <a16:creationId xmlns=""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3060099" y="2421540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6" name="Flowchart: Connector 25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27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10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-26522" y="347641"/>
            <a:ext cx="2915816" cy="1231106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4000" dirty="0" smtClean="0">
                <a:latin typeface="Arial Rounded MT Bold" pitchFamily="34" charset="0"/>
                <a:cs typeface="Arial" pitchFamily="34" charset="0"/>
              </a:rPr>
              <a:t>Anti-tumor</a:t>
            </a:r>
          </a:p>
          <a:p>
            <a:r>
              <a:rPr lang="en-US" altLang="ko-KR" sz="4000" dirty="0" smtClean="0">
                <a:latin typeface="Arial Rounded MT Bold" pitchFamily="34" charset="0"/>
                <a:cs typeface="Arial" pitchFamily="34" charset="0"/>
              </a:rPr>
              <a:t>Antibiotics</a:t>
            </a:r>
            <a:endParaRPr lang="ko-KR" altLang="en-US" sz="40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53611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5064681"/>
            <a:ext cx="6300192" cy="132104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05213" y="478971"/>
            <a:ext cx="6799435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train </a:t>
            </a:r>
            <a:r>
              <a:rPr lang="en-US" dirty="0"/>
              <a:t>of the fungus </a:t>
            </a:r>
            <a:endParaRPr lang="en-US" dirty="0" smtClean="0"/>
          </a:p>
          <a:p>
            <a:r>
              <a:rPr lang="en-US" i="1" dirty="0" smtClean="0"/>
              <a:t>Streptomyces </a:t>
            </a:r>
            <a:r>
              <a:rPr lang="en-US" i="1" dirty="0" err="1"/>
              <a:t>verticillis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74663" y="2272017"/>
            <a:ext cx="594066" cy="792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98520" y="3800587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144886" y="4060944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17">
            <a:extLst>
              <a:ext uri="{FF2B5EF4-FFF2-40B4-BE49-F238E27FC236}">
                <a16:creationId xmlns="" xmlns:a16="http://schemas.microsoft.com/office/drawing/2014/main" id="{7DBAD84C-6A12-4BDC-851E-053A5A8BE6AB}"/>
              </a:ext>
            </a:extLst>
          </p:cNvPr>
          <p:cNvSpPr>
            <a:spLocks noChangeAspect="1"/>
          </p:cNvSpPr>
          <p:nvPr/>
        </p:nvSpPr>
        <p:spPr>
          <a:xfrm>
            <a:off x="3144886" y="963194"/>
            <a:ext cx="169697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851920" y="3701655"/>
            <a:ext cx="4968551" cy="52322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altLang="ko-KR" dirty="0" smtClean="0">
                <a:cs typeface="Arial" pitchFamily="34" charset="0"/>
              </a:rPr>
              <a:t>-IV ,IM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07903" y="5380418"/>
            <a:ext cx="5256583" cy="52322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 Excretion : Urine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144841"/>
            <a:ext cx="2843808" cy="707886"/>
          </a:xfrm>
          <a:prstGeom prst="rect">
            <a:avLst/>
          </a:prstGeom>
          <a:solidFill>
            <a:srgbClr val="E35F91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Arial Rounded MT Bold" pitchFamily="34" charset="0"/>
              </a:rPr>
              <a:t>Bleomycin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35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>
            <a:off x="3125242" y="2412161"/>
            <a:ext cx="359094" cy="541978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TextBox 33"/>
          <p:cNvSpPr txBox="1"/>
          <p:nvPr/>
        </p:nvSpPr>
        <p:spPr>
          <a:xfrm>
            <a:off x="3622890" y="2061621"/>
            <a:ext cx="55211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 DNA </a:t>
            </a:r>
            <a:r>
              <a:rPr lang="en-US" dirty="0"/>
              <a:t>strand breaks </a:t>
            </a:r>
            <a:r>
              <a:rPr lang="en-US" dirty="0" smtClean="0"/>
              <a:t>by o</a:t>
            </a:r>
            <a:r>
              <a:rPr lang="en-US" baseline="-25000" dirty="0" smtClean="0"/>
              <a:t>2 </a:t>
            </a:r>
            <a:r>
              <a:rPr lang="en-US" dirty="0" smtClean="0"/>
              <a:t>free </a:t>
            </a:r>
            <a:r>
              <a:rPr lang="en-US" dirty="0"/>
              <a:t>radicals</a:t>
            </a:r>
            <a:endParaRPr lang="en-US" dirty="0" smtClean="0"/>
          </a:p>
          <a:p>
            <a:r>
              <a:rPr lang="en-US" dirty="0" smtClean="0"/>
              <a:t>- Cell cycle depend </a:t>
            </a:r>
            <a:r>
              <a:rPr lang="en-US" dirty="0" smtClean="0">
                <a:solidFill>
                  <a:srgbClr val="FF0000"/>
                </a:solidFill>
              </a:rPr>
              <a:t>G2 phase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25" name="Flowchart: Connector 24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28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8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0"/>
            <a:ext cx="6300192" cy="3411083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700576" y="3978167"/>
            <a:ext cx="6300192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700576" y="5406834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493226" y="724613"/>
            <a:ext cx="6799435" cy="3108543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-Pneumonitis</a:t>
            </a:r>
          </a:p>
          <a:p>
            <a:r>
              <a:rPr lang="en-US" altLang="ko-KR" b="1" dirty="0" smtClean="0">
                <a:solidFill>
                  <a:srgbClr val="FF0000"/>
                </a:solidFill>
                <a:cs typeface="Arial" pitchFamily="34" charset="0"/>
              </a:rPr>
              <a:t>-Advanced age </a:t>
            </a:r>
            <a:endParaRPr lang="en-US" altLang="ko-KR" b="1" dirty="0" smtClean="0">
              <a:solidFill>
                <a:srgbClr val="FF0000"/>
              </a:solidFill>
              <a:cs typeface="Arial" pitchFamily="34" charset="0"/>
            </a:endParaRPr>
          </a:p>
          <a:p>
            <a:r>
              <a:rPr lang="en-US" altLang="ko-KR" b="1" dirty="0" smtClean="0">
                <a:solidFill>
                  <a:srgbClr val="FF0000"/>
                </a:solidFill>
                <a:cs typeface="Arial" pitchFamily="34" charset="0"/>
              </a:rPr>
              <a:t>accumulative </a:t>
            </a:r>
            <a:r>
              <a:rPr lang="en-US" altLang="ko-KR" b="1" dirty="0" smtClean="0">
                <a:solidFill>
                  <a:srgbClr val="FF0000"/>
                </a:solidFill>
                <a:cs typeface="Arial" pitchFamily="34" charset="0"/>
              </a:rPr>
              <a:t>dose 400U</a:t>
            </a:r>
          </a:p>
          <a:p>
            <a:r>
              <a:rPr lang="en-US" altLang="ko-KR" dirty="0" smtClean="0">
                <a:cs typeface="Arial" pitchFamily="34" charset="0"/>
              </a:rPr>
              <a:t>-Chronic lung fibrosis</a:t>
            </a:r>
          </a:p>
          <a:p>
            <a:r>
              <a:rPr lang="en-US" dirty="0" smtClean="0"/>
              <a:t>-Pulmonary </a:t>
            </a:r>
            <a:r>
              <a:rPr lang="en-US" dirty="0"/>
              <a:t>function tests </a:t>
            </a:r>
            <a:r>
              <a:rPr lang="en-US" dirty="0" smtClean="0"/>
              <a:t>before </a:t>
            </a:r>
            <a:r>
              <a:rPr lang="en-US" dirty="0"/>
              <a:t>the</a:t>
            </a:r>
          </a:p>
          <a:p>
            <a:r>
              <a:rPr lang="en-US" dirty="0"/>
              <a:t>initiation of treatment, and </a:t>
            </a:r>
            <a:endParaRPr lang="en-US" dirty="0" smtClean="0"/>
          </a:p>
          <a:p>
            <a:r>
              <a:rPr lang="en-US" dirty="0" smtClean="0"/>
              <a:t>day </a:t>
            </a:r>
            <a:r>
              <a:rPr lang="en-US" dirty="0"/>
              <a:t>one of each subsequent </a:t>
            </a:r>
            <a:r>
              <a:rPr lang="en-US" dirty="0" smtClean="0"/>
              <a:t>cycle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843808" y="4242643"/>
            <a:ext cx="594066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869072" y="5601750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041932" y="5794211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611414" y="5608521"/>
            <a:ext cx="4968551" cy="1384995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 </a:t>
            </a:r>
            <a:r>
              <a:rPr lang="en-US" dirty="0" err="1" smtClean="0"/>
              <a:t>Mucositis</a:t>
            </a:r>
            <a:endParaRPr lang="en-US" dirty="0" smtClean="0"/>
          </a:p>
          <a:p>
            <a:r>
              <a:rPr lang="en-US" dirty="0" smtClean="0"/>
              <a:t>- Mild N/V</a:t>
            </a:r>
          </a:p>
          <a:p>
            <a:endParaRPr lang="ko-KR" altLang="en-US" dirty="0"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93226" y="3978167"/>
            <a:ext cx="5521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</a:t>
            </a:r>
            <a:r>
              <a:rPr lang="en-US" sz="2400" dirty="0" smtClean="0"/>
              <a:t>yperpigmentation</a:t>
            </a:r>
            <a:r>
              <a:rPr lang="en-US" sz="2400" dirty="0"/>
              <a:t>, erythema, rash, </a:t>
            </a:r>
            <a:r>
              <a:rPr lang="en-US" sz="2400" dirty="0" err="1"/>
              <a:t>striae</a:t>
            </a:r>
            <a:r>
              <a:rPr lang="en-US" sz="2400" dirty="0"/>
              <a:t>, pruritus, thickening of the nail</a:t>
            </a:r>
          </a:p>
          <a:p>
            <a:r>
              <a:rPr lang="en-US" sz="2400" dirty="0"/>
              <a:t>beds, </a:t>
            </a:r>
            <a:r>
              <a:rPr lang="en-US" sz="2400" dirty="0" smtClean="0"/>
              <a:t>scleroderma (rare)</a:t>
            </a:r>
            <a:endParaRPr lang="th-TH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17494" y="3182168"/>
            <a:ext cx="2555776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Toxicities</a:t>
            </a:r>
            <a:endParaRPr lang="th-TH" sz="4000" dirty="0">
              <a:latin typeface="Arial Rounded MT Bold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18538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4000" dirty="0">
                <a:latin typeface="Arial Rounded MT Bold" pitchFamily="34" charset="0"/>
                <a:cs typeface="Arial" pitchFamily="34" charset="0"/>
              </a:rPr>
              <a:t>Anti-tumor</a:t>
            </a:r>
          </a:p>
          <a:p>
            <a:r>
              <a:rPr lang="en-US" altLang="ko-KR" sz="4000" dirty="0">
                <a:latin typeface="Arial Rounded MT Bold" pitchFamily="34" charset="0"/>
                <a:cs typeface="Arial" pitchFamily="34" charset="0"/>
              </a:rPr>
              <a:t>Antibiotics</a:t>
            </a:r>
            <a:endParaRPr lang="ko-KR" altLang="en-US" sz="40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26522" y="2159930"/>
            <a:ext cx="2843808" cy="707886"/>
          </a:xfrm>
          <a:prstGeom prst="rect">
            <a:avLst/>
          </a:prstGeom>
          <a:solidFill>
            <a:srgbClr val="E35F91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Arial Rounded MT Bold" pitchFamily="34" charset="0"/>
              </a:rPr>
              <a:t>Bleomycin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26" name="Freeform 47">
            <a:extLst>
              <a:ext uri="{FF2B5EF4-FFF2-40B4-BE49-F238E27FC236}">
                <a16:creationId xmlns=""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2974663" y="845064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7" name="Oval 47">
            <a:extLst>
              <a:ext uri="{FF2B5EF4-FFF2-40B4-BE49-F238E27FC236}">
                <a16:creationId xmlns=""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2900451" y="4364507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Flowchart: Connector 21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29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20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-26522" y="347641"/>
            <a:ext cx="2915816" cy="1231106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4000" dirty="0" smtClean="0">
                <a:latin typeface="Arial Rounded MT Bold" pitchFamily="34" charset="0"/>
                <a:cs typeface="Arial" pitchFamily="34" charset="0"/>
              </a:rPr>
              <a:t>Anti-tumor</a:t>
            </a:r>
          </a:p>
          <a:p>
            <a:r>
              <a:rPr lang="en-US" altLang="ko-KR" sz="4000" dirty="0" smtClean="0">
                <a:latin typeface="Arial Rounded MT Bold" pitchFamily="34" charset="0"/>
                <a:cs typeface="Arial" pitchFamily="34" charset="0"/>
              </a:rPr>
              <a:t>Antibiotics</a:t>
            </a:r>
            <a:endParaRPr lang="ko-KR" altLang="en-US" sz="40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53611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5064681"/>
            <a:ext cx="6300192" cy="132104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05213" y="478971"/>
            <a:ext cx="6799435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err="1"/>
              <a:t>A</a:t>
            </a:r>
            <a:r>
              <a:rPr lang="en-US" dirty="0" err="1" smtClean="0"/>
              <a:t>nthracycline</a:t>
            </a:r>
            <a:r>
              <a:rPr lang="en-US" dirty="0" smtClean="0"/>
              <a:t> antibiotic</a:t>
            </a:r>
          </a:p>
          <a:p>
            <a:r>
              <a:rPr lang="en-US" dirty="0" smtClean="0"/>
              <a:t>Streptomyces</a:t>
            </a:r>
            <a:r>
              <a:rPr lang="en-US" i="1" dirty="0"/>
              <a:t> </a:t>
            </a:r>
            <a:r>
              <a:rPr lang="en-US" i="1" dirty="0" err="1" smtClean="0"/>
              <a:t>peucetius</a:t>
            </a:r>
            <a:r>
              <a:rPr lang="en-US" i="1" dirty="0" smtClean="0"/>
              <a:t> </a:t>
            </a:r>
            <a:r>
              <a:rPr lang="en-US" dirty="0"/>
              <a:t>var. </a:t>
            </a:r>
            <a:r>
              <a:rPr lang="en-US" i="1" dirty="0" err="1"/>
              <a:t>caesius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74663" y="2272017"/>
            <a:ext cx="594066" cy="792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98520" y="3800587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144886" y="4060944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17">
            <a:extLst>
              <a:ext uri="{FF2B5EF4-FFF2-40B4-BE49-F238E27FC236}">
                <a16:creationId xmlns="" xmlns:a16="http://schemas.microsoft.com/office/drawing/2014/main" id="{7DBAD84C-6A12-4BDC-851E-053A5A8BE6AB}"/>
              </a:ext>
            </a:extLst>
          </p:cNvPr>
          <p:cNvSpPr>
            <a:spLocks noChangeAspect="1"/>
          </p:cNvSpPr>
          <p:nvPr/>
        </p:nvSpPr>
        <p:spPr>
          <a:xfrm>
            <a:off x="3144886" y="963194"/>
            <a:ext cx="169697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851920" y="3701655"/>
            <a:ext cx="4968551" cy="52322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altLang="ko-KR" dirty="0" smtClean="0">
                <a:cs typeface="Arial" pitchFamily="34" charset="0"/>
              </a:rPr>
              <a:t>-IV (push/bolus)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07903" y="5380418"/>
            <a:ext cx="5256583" cy="52322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 Biliary excretion (40%)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26522" y="2159930"/>
            <a:ext cx="2843808" cy="646331"/>
          </a:xfrm>
          <a:prstGeom prst="rect">
            <a:avLst/>
          </a:prstGeom>
          <a:solidFill>
            <a:srgbClr val="E35F9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Rounded MT Bold" pitchFamily="34" charset="0"/>
              </a:rPr>
              <a:t>Doxorubicin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35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>
            <a:off x="3125242" y="2412161"/>
            <a:ext cx="359094" cy="541978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TextBox 33"/>
          <p:cNvSpPr txBox="1"/>
          <p:nvPr/>
        </p:nvSpPr>
        <p:spPr>
          <a:xfrm>
            <a:off x="3622890" y="2061621"/>
            <a:ext cx="5521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-Intercalation </a:t>
            </a:r>
            <a:r>
              <a:rPr lang="en-US" sz="2400" dirty="0"/>
              <a:t>between stacked nucleotide </a:t>
            </a:r>
            <a:r>
              <a:rPr lang="en-US" sz="2400" dirty="0" smtClean="0"/>
              <a:t>pairs</a:t>
            </a:r>
          </a:p>
          <a:p>
            <a:r>
              <a:rPr lang="en-US" sz="2400" dirty="0" smtClean="0"/>
              <a:t>-</a:t>
            </a:r>
            <a:r>
              <a:rPr lang="en-US" sz="2400" dirty="0">
                <a:solidFill>
                  <a:srgbClr val="FF0000"/>
                </a:solidFill>
              </a:rPr>
              <a:t>Inhibition of DNA Topoisomerase II</a:t>
            </a:r>
            <a:endParaRPr lang="th-TH" sz="2400" dirty="0">
              <a:solidFill>
                <a:srgbClr val="FF0000"/>
              </a:solidFill>
            </a:endParaRPr>
          </a:p>
        </p:txBody>
      </p:sp>
      <p:sp>
        <p:nvSpPr>
          <p:cNvPr id="25" name="Flowchart: Connector 24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30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03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00192" y="6453336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 smtClean="0"/>
              <a:t>Researchgate.com</a:t>
            </a:r>
            <a:endParaRPr lang="th-TH" sz="2000" i="1" dirty="0"/>
          </a:p>
        </p:txBody>
      </p:sp>
      <p:sp>
        <p:nvSpPr>
          <p:cNvPr id="5" name="Rectangle 4"/>
          <p:cNvSpPr/>
          <p:nvPr/>
        </p:nvSpPr>
        <p:spPr>
          <a:xfrm>
            <a:off x="6588224" y="1772816"/>
            <a:ext cx="2555776" cy="3600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1121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0"/>
            <a:ext cx="6300192" cy="3411083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17286" y="3962478"/>
            <a:ext cx="6300192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17286" y="5385600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463138" y="693916"/>
            <a:ext cx="6883878" cy="2985433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sz="3200" dirty="0" smtClean="0"/>
              <a:t>-Pericarditis–myocarditis</a:t>
            </a:r>
          </a:p>
          <a:p>
            <a:r>
              <a:rPr lang="en-US" sz="3200" dirty="0" smtClean="0"/>
              <a:t>-Cardiomyopathy </a:t>
            </a:r>
            <a:endParaRPr lang="en-US" sz="3200" dirty="0" smtClean="0"/>
          </a:p>
          <a:p>
            <a:r>
              <a:rPr lang="en-US" sz="3200" dirty="0" smtClean="0"/>
              <a:t>(&gt;</a:t>
            </a:r>
            <a:r>
              <a:rPr lang="en-US" sz="3200" dirty="0" smtClean="0"/>
              <a:t>Cumulative Dose </a:t>
            </a:r>
            <a:r>
              <a:rPr lang="en-US" sz="3200" dirty="0" smtClean="0"/>
              <a:t> 550 </a:t>
            </a:r>
            <a:r>
              <a:rPr lang="en-US" sz="3200" dirty="0"/>
              <a:t>mg/m2</a:t>
            </a:r>
            <a:r>
              <a:rPr lang="en-US" sz="3200" dirty="0" smtClean="0"/>
              <a:t>)</a:t>
            </a:r>
          </a:p>
          <a:p>
            <a:r>
              <a:rPr lang="en-US" sz="3200" dirty="0" smtClean="0"/>
              <a:t>-</a:t>
            </a:r>
            <a:r>
              <a:rPr lang="en-US" sz="3200" dirty="0" err="1"/>
              <a:t>Dexrazoxane</a:t>
            </a:r>
            <a:r>
              <a:rPr lang="en-US" sz="3200" dirty="0"/>
              <a:t> (</a:t>
            </a:r>
            <a:r>
              <a:rPr lang="en-US" sz="3200" dirty="0" err="1"/>
              <a:t>Zinecard</a:t>
            </a:r>
            <a:r>
              <a:rPr lang="en-US" sz="3200" dirty="0"/>
              <a:t>) is a </a:t>
            </a:r>
            <a:endParaRPr lang="en-US" sz="3200" dirty="0" smtClean="0"/>
          </a:p>
          <a:p>
            <a:r>
              <a:rPr lang="en-US" sz="3200" dirty="0" smtClean="0"/>
              <a:t> </a:t>
            </a:r>
            <a:r>
              <a:rPr lang="en-US" sz="3200" dirty="0" err="1" smtClean="0"/>
              <a:t>chemoprotective</a:t>
            </a:r>
            <a:r>
              <a:rPr lang="en-US" sz="3200" dirty="0" smtClean="0"/>
              <a:t> </a:t>
            </a:r>
            <a:r>
              <a:rPr lang="en-US" sz="3200" dirty="0"/>
              <a:t>agent</a:t>
            </a:r>
            <a:endParaRPr lang="en-US" sz="3200" dirty="0" smtClean="0"/>
          </a:p>
          <a:p>
            <a:endParaRPr lang="ko-KR" altLang="en-US" dirty="0"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843808" y="4242643"/>
            <a:ext cx="682960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869072" y="5601750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041932" y="5794211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526768" y="5479484"/>
            <a:ext cx="4968551" cy="1261884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sz="2400" dirty="0" smtClean="0"/>
              <a:t>-Marked alopecia</a:t>
            </a:r>
          </a:p>
          <a:p>
            <a:r>
              <a:rPr lang="en-US" sz="2400" dirty="0" smtClean="0"/>
              <a:t>-</a:t>
            </a:r>
            <a:r>
              <a:rPr lang="en-US" sz="2400" dirty="0" err="1" smtClean="0"/>
              <a:t>Stomatitis,diarrhea</a:t>
            </a:r>
            <a:endParaRPr lang="en-US" sz="2400" dirty="0" smtClean="0"/>
          </a:p>
          <a:p>
            <a:endParaRPr lang="ko-KR" altLang="en-US" dirty="0"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93226" y="3978167"/>
            <a:ext cx="55211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-Hyperpigmentation</a:t>
            </a:r>
            <a:r>
              <a:rPr lang="en-US" dirty="0" smtClean="0"/>
              <a:t>: </a:t>
            </a:r>
            <a:r>
              <a:rPr lang="en-US" dirty="0" err="1" smtClean="0"/>
              <a:t>skin,nail</a:t>
            </a:r>
            <a:r>
              <a:rPr lang="en-US" dirty="0" smtClean="0"/>
              <a:t> </a:t>
            </a:r>
            <a:r>
              <a:rPr lang="en-US" dirty="0" smtClean="0"/>
              <a:t>bed</a:t>
            </a:r>
          </a:p>
          <a:p>
            <a:r>
              <a:rPr lang="en-US" dirty="0" smtClean="0"/>
              <a:t>-Extravasation </a:t>
            </a:r>
            <a:endParaRPr lang="th-TH" dirty="0"/>
          </a:p>
        </p:txBody>
      </p:sp>
      <p:sp>
        <p:nvSpPr>
          <p:cNvPr id="9" name="TextBox 8"/>
          <p:cNvSpPr txBox="1"/>
          <p:nvPr/>
        </p:nvSpPr>
        <p:spPr>
          <a:xfrm>
            <a:off x="117494" y="3182168"/>
            <a:ext cx="2555776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Toxicities</a:t>
            </a:r>
            <a:endParaRPr lang="th-TH" sz="4000" dirty="0">
              <a:latin typeface="Arial Rounded MT Bold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18538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4000" dirty="0">
                <a:latin typeface="Arial Rounded MT Bold" pitchFamily="34" charset="0"/>
                <a:cs typeface="Arial" pitchFamily="34" charset="0"/>
              </a:rPr>
              <a:t>Anti-tumor</a:t>
            </a:r>
          </a:p>
          <a:p>
            <a:r>
              <a:rPr lang="en-US" altLang="ko-KR" sz="4000" dirty="0">
                <a:latin typeface="Arial Rounded MT Bold" pitchFamily="34" charset="0"/>
                <a:cs typeface="Arial" pitchFamily="34" charset="0"/>
              </a:rPr>
              <a:t>Antibiotics</a:t>
            </a:r>
            <a:endParaRPr lang="ko-KR" altLang="en-US" sz="40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26522" y="2159930"/>
            <a:ext cx="2843808" cy="646331"/>
          </a:xfrm>
          <a:prstGeom prst="rect">
            <a:avLst/>
          </a:prstGeom>
          <a:solidFill>
            <a:srgbClr val="E35F91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Rounded MT Bold" pitchFamily="34" charset="0"/>
              </a:rPr>
              <a:t>Doxorubicin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27" name="Oval 47">
            <a:extLst>
              <a:ext uri="{FF2B5EF4-FFF2-40B4-BE49-F238E27FC236}">
                <a16:creationId xmlns=""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2933326" y="4330604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Freeform 99">
            <a:extLst>
              <a:ext uri="{FF2B5EF4-FFF2-40B4-BE49-F238E27FC236}">
                <a16:creationId xmlns=""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3049107" y="899973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3" name="Flowchart: Connector 22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31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67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0"/>
            <a:ext cx="6300192" cy="1869909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-26522" y="347641"/>
            <a:ext cx="2915816" cy="1231106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4000" dirty="0" smtClean="0">
                <a:latin typeface="Arial Rounded MT Bold" pitchFamily="34" charset="0"/>
                <a:cs typeface="Arial" pitchFamily="34" charset="0"/>
              </a:rPr>
              <a:t>Anti-tumor</a:t>
            </a:r>
          </a:p>
          <a:p>
            <a:r>
              <a:rPr lang="en-US" altLang="ko-KR" sz="4000" dirty="0" smtClean="0">
                <a:latin typeface="Arial Rounded MT Bold" pitchFamily="34" charset="0"/>
                <a:cs typeface="Arial" pitchFamily="34" charset="0"/>
              </a:rPr>
              <a:t>Antibiotics</a:t>
            </a:r>
            <a:endParaRPr lang="ko-KR" altLang="en-US" sz="40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2564904"/>
            <a:ext cx="6300192" cy="2292247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5064681"/>
            <a:ext cx="6300192" cy="132104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05213" y="478971"/>
            <a:ext cx="6799435" cy="1692771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</a:t>
            </a:r>
            <a:r>
              <a:rPr lang="en-US" sz="2400" dirty="0" smtClean="0"/>
              <a:t>Surface-bound MPEG</a:t>
            </a:r>
          </a:p>
          <a:p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-</a:t>
            </a:r>
            <a:r>
              <a:rPr lang="en-US" altLang="ko-KR" sz="2400" dirty="0"/>
              <a:t>P</a:t>
            </a:r>
            <a:r>
              <a:rPr lang="en-US" sz="2400" dirty="0" smtClean="0"/>
              <a:t>rotect </a:t>
            </a:r>
            <a:r>
              <a:rPr lang="en-US" sz="2400" dirty="0"/>
              <a:t>liposomes from detection by the</a:t>
            </a:r>
          </a:p>
          <a:p>
            <a:r>
              <a:rPr lang="en-US" sz="2400" dirty="0"/>
              <a:t>mononuclear phagocyte </a:t>
            </a:r>
            <a:endParaRPr lang="en-US" sz="2400" dirty="0" smtClean="0"/>
          </a:p>
          <a:p>
            <a:r>
              <a:rPr lang="en-US" sz="2400" dirty="0" smtClean="0"/>
              <a:t>Increasing </a:t>
            </a:r>
            <a:r>
              <a:rPr lang="en-US" sz="2400" dirty="0"/>
              <a:t>blood circulation time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50699" y="2743424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120922" y="2996968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17">
            <a:extLst>
              <a:ext uri="{FF2B5EF4-FFF2-40B4-BE49-F238E27FC236}">
                <a16:creationId xmlns="" xmlns:a16="http://schemas.microsoft.com/office/drawing/2014/main" id="{7DBAD84C-6A12-4BDC-851E-053A5A8BE6AB}"/>
              </a:ext>
            </a:extLst>
          </p:cNvPr>
          <p:cNvSpPr>
            <a:spLocks noChangeAspect="1"/>
          </p:cNvSpPr>
          <p:nvPr/>
        </p:nvSpPr>
        <p:spPr>
          <a:xfrm>
            <a:off x="3144886" y="963194"/>
            <a:ext cx="169697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691491" y="2745915"/>
            <a:ext cx="4968551" cy="1384995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altLang="ko-KR" dirty="0" smtClean="0">
                <a:cs typeface="Arial" pitchFamily="34" charset="0"/>
              </a:rPr>
              <a:t>-IV</a:t>
            </a:r>
          </a:p>
          <a:p>
            <a:r>
              <a:rPr lang="en-US" altLang="ko-KR" dirty="0" smtClean="0">
                <a:cs typeface="Arial" pitchFamily="34" charset="0"/>
              </a:rPr>
              <a:t>-Long HL</a:t>
            </a:r>
          </a:p>
          <a:p>
            <a:r>
              <a:rPr lang="en-US" altLang="ko-KR" dirty="0" smtClean="0">
                <a:cs typeface="Arial" pitchFamily="34" charset="0"/>
              </a:rPr>
              <a:t>-16x tumor cell concentration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07903" y="5380418"/>
            <a:ext cx="5256583" cy="52322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 Biliary </a:t>
            </a:r>
            <a:r>
              <a:rPr lang="en-US" dirty="0"/>
              <a:t>excretion 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26522" y="2159930"/>
            <a:ext cx="2843808" cy="1384995"/>
          </a:xfrm>
          <a:prstGeom prst="rect">
            <a:avLst/>
          </a:prstGeom>
          <a:solidFill>
            <a:srgbClr val="E35F9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 Rounded MT Bold" pitchFamily="34" charset="0"/>
              </a:rPr>
              <a:t>Liposomal Encapsulated Doxorubicin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23" name="Flowchart: Connector 22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32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6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437862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23" y="2062142"/>
            <a:ext cx="6300192" cy="1827912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17286" y="42842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463138" y="693916"/>
            <a:ext cx="6883878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dirty="0" smtClean="0">
                <a:solidFill>
                  <a:srgbClr val="FF0000"/>
                </a:solidFill>
              </a:rPr>
              <a:t>inimal</a:t>
            </a:r>
            <a:r>
              <a:rPr lang="en-US" dirty="0" smtClean="0"/>
              <a:t> </a:t>
            </a:r>
            <a:r>
              <a:rPr lang="en-US" dirty="0" err="1"/>
              <a:t>cardiotoxicity</a:t>
            </a:r>
            <a:r>
              <a:rPr lang="en-US" dirty="0"/>
              <a:t>, alopecia, and</a:t>
            </a:r>
          </a:p>
          <a:p>
            <a:r>
              <a:rPr lang="en-US" dirty="0"/>
              <a:t>nausea/vomiting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02010" y="2287106"/>
            <a:ext cx="682960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869072" y="4548747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049107" y="4802291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601382" y="4629413"/>
            <a:ext cx="5504698" cy="52322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/>
              <a:t>Infusion-related </a:t>
            </a:r>
            <a:r>
              <a:rPr lang="en-US" dirty="0" smtClean="0"/>
              <a:t>reactions (&lt;10%)</a:t>
            </a:r>
            <a:endParaRPr lang="ko-KR" altLang="en-US" sz="3200" dirty="0"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84970" y="2229973"/>
            <a:ext cx="55211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</a:t>
            </a:r>
            <a:r>
              <a:rPr lang="en-US" dirty="0">
                <a:solidFill>
                  <a:srgbClr val="FF0000"/>
                </a:solidFill>
              </a:rPr>
              <a:t>PPE</a:t>
            </a:r>
            <a:r>
              <a:rPr lang="en-US" dirty="0"/>
              <a:t> </a:t>
            </a:r>
            <a:r>
              <a:rPr lang="en-US" dirty="0" smtClean="0"/>
              <a:t>(26%) dose 50 </a:t>
            </a:r>
            <a:r>
              <a:rPr lang="en-US" dirty="0"/>
              <a:t>mg/m2 </a:t>
            </a:r>
            <a:r>
              <a:rPr lang="en-US" dirty="0" smtClean="0"/>
              <a:t>       every </a:t>
            </a:r>
            <a:r>
              <a:rPr lang="en-US" dirty="0"/>
              <a:t>4 </a:t>
            </a:r>
            <a:r>
              <a:rPr lang="en-US" dirty="0" smtClean="0"/>
              <a:t>weeks</a:t>
            </a:r>
          </a:p>
          <a:p>
            <a:r>
              <a:rPr lang="en-US" dirty="0" smtClean="0"/>
              <a:t>-</a:t>
            </a:r>
            <a:r>
              <a:rPr lang="en-US" dirty="0"/>
              <a:t>Stomatitis</a:t>
            </a:r>
            <a:endParaRPr lang="th-TH" dirty="0"/>
          </a:p>
        </p:txBody>
      </p:sp>
      <p:sp>
        <p:nvSpPr>
          <p:cNvPr id="9" name="TextBox 8"/>
          <p:cNvSpPr txBox="1"/>
          <p:nvPr/>
        </p:nvSpPr>
        <p:spPr>
          <a:xfrm>
            <a:off x="117494" y="3624445"/>
            <a:ext cx="2555776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Toxicities</a:t>
            </a:r>
            <a:endParaRPr lang="th-TH" sz="4000" dirty="0">
              <a:latin typeface="Arial Rounded MT Bold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18538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4000" dirty="0">
                <a:latin typeface="Arial Rounded MT Bold" pitchFamily="34" charset="0"/>
                <a:cs typeface="Arial" pitchFamily="34" charset="0"/>
              </a:rPr>
              <a:t>Anti-tumor</a:t>
            </a:r>
          </a:p>
          <a:p>
            <a:r>
              <a:rPr lang="en-US" altLang="ko-KR" sz="4000" dirty="0">
                <a:latin typeface="Arial Rounded MT Bold" pitchFamily="34" charset="0"/>
                <a:cs typeface="Arial" pitchFamily="34" charset="0"/>
              </a:rPr>
              <a:t>Antibiotics</a:t>
            </a:r>
            <a:endParaRPr lang="ko-KR" altLang="en-US" sz="40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26522" y="2042205"/>
            <a:ext cx="2843808" cy="1384995"/>
          </a:xfrm>
          <a:prstGeom prst="rect">
            <a:avLst/>
          </a:prstGeom>
          <a:solidFill>
            <a:srgbClr val="E35F9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Arial Rounded MT Bold" pitchFamily="34" charset="0"/>
              </a:rPr>
              <a:t>Liposomal Encapsulated Doxorubicin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27" name="Oval 47">
            <a:extLst>
              <a:ext uri="{FF2B5EF4-FFF2-40B4-BE49-F238E27FC236}">
                <a16:creationId xmlns=""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2963414" y="2418244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Freeform 99">
            <a:extLst>
              <a:ext uri="{FF2B5EF4-FFF2-40B4-BE49-F238E27FC236}">
                <a16:creationId xmlns=""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3049107" y="899973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3" name="Flowchart: Connector 22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33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9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11321" y="0"/>
            <a:ext cx="3062502" cy="492443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3200" dirty="0" smtClean="0">
                <a:latin typeface="Arial Rounded MT Bold" pitchFamily="34" charset="0"/>
                <a:cs typeface="Arial" pitchFamily="34" charset="0"/>
              </a:rPr>
              <a:t>Antimetabolite</a:t>
            </a:r>
            <a:endParaRPr lang="ko-KR" altLang="en-US" sz="32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536111"/>
            <a:ext cx="6300192" cy="809832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4797152"/>
            <a:ext cx="6300192" cy="1588569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05213" y="478971"/>
            <a:ext cx="6799435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/>
              <a:t>F</a:t>
            </a:r>
            <a:r>
              <a:rPr lang="en-US" dirty="0" smtClean="0"/>
              <a:t>luorinated </a:t>
            </a:r>
            <a:r>
              <a:rPr lang="en-US" dirty="0"/>
              <a:t>pyrimidine differing from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normal DNA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74663" y="2272017"/>
            <a:ext cx="594066" cy="792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74663" y="3526698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144886" y="3748734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17">
            <a:extLst>
              <a:ext uri="{FF2B5EF4-FFF2-40B4-BE49-F238E27FC236}">
                <a16:creationId xmlns="" xmlns:a16="http://schemas.microsoft.com/office/drawing/2014/main" id="{7DBAD84C-6A12-4BDC-851E-053A5A8BE6AB}"/>
              </a:ext>
            </a:extLst>
          </p:cNvPr>
          <p:cNvSpPr>
            <a:spLocks noChangeAspect="1"/>
          </p:cNvSpPr>
          <p:nvPr/>
        </p:nvSpPr>
        <p:spPr>
          <a:xfrm>
            <a:off x="3144886" y="963194"/>
            <a:ext cx="169697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851920" y="3701655"/>
            <a:ext cx="4968551" cy="52322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altLang="ko-KR" dirty="0" smtClean="0">
                <a:cs typeface="Arial" pitchFamily="34" charset="0"/>
              </a:rPr>
              <a:t>-IV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79912" y="5101713"/>
            <a:ext cx="5256583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</a:t>
            </a:r>
            <a:r>
              <a:rPr lang="en-US" dirty="0" err="1"/>
              <a:t>M</a:t>
            </a:r>
            <a:r>
              <a:rPr lang="en-US" dirty="0" err="1" smtClean="0"/>
              <a:t>etabolization</a:t>
            </a:r>
            <a:r>
              <a:rPr lang="en-US" dirty="0" smtClean="0"/>
              <a:t> </a:t>
            </a:r>
            <a:r>
              <a:rPr lang="en-US" dirty="0"/>
              <a:t>in the </a:t>
            </a:r>
            <a:r>
              <a:rPr lang="en-US" dirty="0" smtClean="0"/>
              <a:t>liver (80</a:t>
            </a:r>
            <a:r>
              <a:rPr lang="en-US" dirty="0" smtClean="0"/>
              <a:t>%)</a:t>
            </a:r>
          </a:p>
          <a:p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-</a:t>
            </a:r>
            <a:r>
              <a:rPr lang="en-US" altLang="ko-KR" b="1" dirty="0" smtClean="0">
                <a:cs typeface="Arial" pitchFamily="34" charset="0"/>
              </a:rPr>
              <a:t>Drug interaction : MTX</a:t>
            </a:r>
            <a:endParaRPr lang="ko-KR" altLang="en-US" b="1" dirty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1428" y="2498241"/>
            <a:ext cx="2843808" cy="707886"/>
          </a:xfrm>
          <a:prstGeom prst="rect">
            <a:avLst/>
          </a:prstGeom>
          <a:solidFill>
            <a:srgbClr val="7CEAF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rial Rounded MT Bold" pitchFamily="34" charset="0"/>
              </a:rPr>
              <a:t>5-FU</a:t>
            </a:r>
            <a:endParaRPr lang="th-TH" sz="4000" dirty="0">
              <a:latin typeface="Arial Rounded MT Bold" pitchFamily="34" charset="0"/>
            </a:endParaRPr>
          </a:p>
        </p:txBody>
      </p:sp>
      <p:sp>
        <p:nvSpPr>
          <p:cNvPr id="35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>
            <a:off x="3125242" y="2412161"/>
            <a:ext cx="359094" cy="541978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TextBox 33"/>
          <p:cNvSpPr txBox="1"/>
          <p:nvPr/>
        </p:nvSpPr>
        <p:spPr>
          <a:xfrm>
            <a:off x="3622890" y="2061621"/>
            <a:ext cx="5521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-Inhibition  the </a:t>
            </a:r>
            <a:r>
              <a:rPr lang="en-US" sz="2400" dirty="0"/>
              <a:t>formation of the DNA-specific nucleoside base </a:t>
            </a:r>
            <a:r>
              <a:rPr lang="en-US" sz="2400" dirty="0" smtClean="0"/>
              <a:t>thymidine</a:t>
            </a:r>
          </a:p>
          <a:p>
            <a:r>
              <a:rPr lang="en-US" sz="2400" dirty="0" smtClean="0"/>
              <a:t>-</a:t>
            </a:r>
            <a:r>
              <a:rPr lang="en-US" sz="2400" dirty="0"/>
              <a:t>C</a:t>
            </a:r>
            <a:r>
              <a:rPr lang="en-US" sz="2400" dirty="0" smtClean="0"/>
              <a:t>ell </a:t>
            </a:r>
            <a:r>
              <a:rPr lang="en-US" sz="2400" dirty="0"/>
              <a:t>cycle </a:t>
            </a:r>
            <a:r>
              <a:rPr lang="en-US" sz="2400" dirty="0" smtClean="0"/>
              <a:t>specific agent (S phase)</a:t>
            </a:r>
            <a:endParaRPr lang="th-TH" sz="2400" dirty="0"/>
          </a:p>
        </p:txBody>
      </p:sp>
      <p:sp>
        <p:nvSpPr>
          <p:cNvPr id="25" name="Flowchart: Connector 24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34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39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00192" y="6453336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 smtClean="0"/>
              <a:t>Researchgate.com</a:t>
            </a:r>
            <a:endParaRPr lang="th-TH" sz="2000" i="1" dirty="0"/>
          </a:p>
        </p:txBody>
      </p:sp>
      <p:sp>
        <p:nvSpPr>
          <p:cNvPr id="5" name="Rectangle 4"/>
          <p:cNvSpPr/>
          <p:nvPr/>
        </p:nvSpPr>
        <p:spPr>
          <a:xfrm>
            <a:off x="1259632" y="3861048"/>
            <a:ext cx="4320480" cy="25922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1121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11321" y="0"/>
            <a:ext cx="3062502" cy="492443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3200" dirty="0" smtClean="0">
                <a:latin typeface="Arial Rounded MT Bold" pitchFamily="34" charset="0"/>
                <a:cs typeface="Arial" pitchFamily="34" charset="0"/>
              </a:rPr>
              <a:t>Antimetabolite</a:t>
            </a:r>
            <a:endParaRPr lang="ko-KR" altLang="en-US" sz="32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980238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073258"/>
            <a:ext cx="6300192" cy="1582504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4797152"/>
            <a:ext cx="6300192" cy="1588569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05213" y="478971"/>
            <a:ext cx="6799435" cy="1815882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-Stomatitis </a:t>
            </a:r>
          </a:p>
          <a:p>
            <a:r>
              <a:rPr lang="en-US" dirty="0" smtClean="0"/>
              <a:t>-Oral ulcer</a:t>
            </a:r>
          </a:p>
          <a:p>
            <a:r>
              <a:rPr lang="en-US" dirty="0" smtClean="0"/>
              <a:t>-</a:t>
            </a:r>
            <a:r>
              <a:rPr lang="en-US" dirty="0"/>
              <a:t>D</a:t>
            </a:r>
            <a:r>
              <a:rPr lang="en-US" dirty="0" smtClean="0"/>
              <a:t>iarrhea</a:t>
            </a:r>
            <a:r>
              <a:rPr lang="en-US" dirty="0"/>
              <a:t>, </a:t>
            </a:r>
            <a:r>
              <a:rPr lang="en-US" dirty="0" err="1"/>
              <a:t>proctitis</a:t>
            </a:r>
            <a:r>
              <a:rPr lang="en-US" dirty="0"/>
              <a:t>, and esophagitis</a:t>
            </a:r>
            <a:endParaRPr lang="en-US" dirty="0" smtClean="0"/>
          </a:p>
          <a:p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93806" y="2079366"/>
            <a:ext cx="594066" cy="79208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74663" y="3526698"/>
            <a:ext cx="594066" cy="79208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832417" y="3118457"/>
            <a:ext cx="5311583" cy="1631216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sz="2000" dirty="0" smtClean="0"/>
              <a:t>1.2</a:t>
            </a:r>
            <a:r>
              <a:rPr lang="en-US" sz="2000" dirty="0"/>
              <a:t>-</a:t>
            </a:r>
            <a:r>
              <a:rPr lang="en-US" sz="2000" dirty="0" smtClean="0"/>
              <a:t> 18</a:t>
            </a:r>
            <a:r>
              <a:rPr lang="en-US" sz="2000" dirty="0"/>
              <a:t>% </a:t>
            </a:r>
            <a:endParaRPr lang="en-US" sz="2000" dirty="0" smtClean="0"/>
          </a:p>
          <a:p>
            <a:r>
              <a:rPr lang="en-US" sz="2000" dirty="0"/>
              <a:t>M</a:t>
            </a:r>
            <a:r>
              <a:rPr lang="en-US" sz="2000" dirty="0" smtClean="0"/>
              <a:t>yocardial </a:t>
            </a:r>
            <a:r>
              <a:rPr lang="en-US" sz="2000" dirty="0"/>
              <a:t>infarction, angina, dysrhythmias, </a:t>
            </a:r>
            <a:r>
              <a:rPr lang="en-US" sz="2000" dirty="0" smtClean="0"/>
              <a:t>Cardiogenic </a:t>
            </a:r>
            <a:r>
              <a:rPr lang="en-US" sz="2000" dirty="0"/>
              <a:t>shock,</a:t>
            </a:r>
          </a:p>
          <a:p>
            <a:r>
              <a:rPr lang="en-US" sz="2000" dirty="0"/>
              <a:t>S</a:t>
            </a:r>
            <a:r>
              <a:rPr lang="en-US" sz="2000" dirty="0" smtClean="0"/>
              <a:t>udden death</a:t>
            </a:r>
          </a:p>
          <a:p>
            <a:r>
              <a:rPr lang="en-US" sz="2000" dirty="0" smtClean="0"/>
              <a:t>EKG changes</a:t>
            </a:r>
            <a:endParaRPr lang="ko-KR" altLang="en-US" sz="2000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07903" y="4883527"/>
            <a:ext cx="5256583" cy="1323439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sz="2000" dirty="0" smtClean="0"/>
              <a:t>-</a:t>
            </a:r>
            <a:r>
              <a:rPr lang="en-US" sz="2000" dirty="0"/>
              <a:t>Hyperpigmentation over the </a:t>
            </a:r>
            <a:r>
              <a:rPr lang="en-US" sz="2000" dirty="0" smtClean="0"/>
              <a:t>veins</a:t>
            </a:r>
          </a:p>
          <a:p>
            <a:r>
              <a:rPr lang="en-US" altLang="ko-KR" sz="2000" dirty="0" smtClean="0">
                <a:cs typeface="Arial" pitchFamily="34" charset="0"/>
              </a:rPr>
              <a:t>-Alopecia (some degrees)</a:t>
            </a:r>
          </a:p>
          <a:p>
            <a:r>
              <a:rPr lang="en-US" altLang="ko-KR" sz="2000" dirty="0" smtClean="0">
                <a:cs typeface="Arial" pitchFamily="34" charset="0"/>
              </a:rPr>
              <a:t>-</a:t>
            </a:r>
            <a:r>
              <a:rPr lang="en-US" altLang="ko-KR" sz="2000" dirty="0"/>
              <a:t>H</a:t>
            </a:r>
            <a:r>
              <a:rPr lang="en-US" sz="2000" dirty="0" smtClean="0"/>
              <a:t>eadache</a:t>
            </a:r>
            <a:r>
              <a:rPr lang="en-US" sz="2000" dirty="0"/>
              <a:t>, minor visual disturbances, cerebellar </a:t>
            </a:r>
            <a:r>
              <a:rPr lang="en-US" sz="2000" dirty="0" smtClean="0"/>
              <a:t>ataxia (rare)</a:t>
            </a:r>
            <a:endParaRPr lang="ko-KR" altLang="en-US" sz="2000" dirty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800011"/>
            <a:ext cx="2843808" cy="707886"/>
          </a:xfrm>
          <a:prstGeom prst="rect">
            <a:avLst/>
          </a:prstGeom>
          <a:solidFill>
            <a:srgbClr val="7CEAF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rial Rounded MT Bold" pitchFamily="34" charset="0"/>
              </a:rPr>
              <a:t>5-FU</a:t>
            </a:r>
            <a:endParaRPr lang="th-TH" sz="4000" dirty="0">
              <a:latin typeface="Arial Rounded MT Bold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647648" y="2348234"/>
            <a:ext cx="5521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-Bone marrow suppression</a:t>
            </a:r>
            <a:endParaRPr lang="th-TH" dirty="0"/>
          </a:p>
        </p:txBody>
      </p:sp>
      <p:sp>
        <p:nvSpPr>
          <p:cNvPr id="25" name="TextBox 24"/>
          <p:cNvSpPr txBox="1"/>
          <p:nvPr/>
        </p:nvSpPr>
        <p:spPr>
          <a:xfrm>
            <a:off x="82588" y="3073257"/>
            <a:ext cx="2555776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Toxicities</a:t>
            </a:r>
            <a:endParaRPr lang="th-TH" sz="4000" dirty="0">
              <a:latin typeface="Arial Rounded MT Bold" pitchFamily="34" charset="0"/>
            </a:endParaRPr>
          </a:p>
        </p:txBody>
      </p:sp>
      <p:sp>
        <p:nvSpPr>
          <p:cNvPr id="26" name="Freeform 49">
            <a:extLst>
              <a:ext uri="{FF2B5EF4-FFF2-40B4-BE49-F238E27FC236}">
                <a16:creationId xmlns=""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2974663" y="907740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7" name="Teardrop 9">
            <a:extLst>
              <a:ext uri="{FF2B5EF4-FFF2-40B4-BE49-F238E27FC236}">
                <a16:creationId xmlns=""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3034400" y="2256546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8" name="Freeform 99">
            <a:extLst>
              <a:ext uri="{FF2B5EF4-FFF2-40B4-BE49-F238E27FC236}">
                <a16:creationId xmlns=""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3056803" y="3679521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0" name="Flowchart: Connector 29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35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97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11321" y="0"/>
            <a:ext cx="3062502" cy="492443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3200" dirty="0" smtClean="0">
                <a:latin typeface="Arial Rounded MT Bold" pitchFamily="34" charset="0"/>
                <a:cs typeface="Arial" pitchFamily="34" charset="0"/>
              </a:rPr>
              <a:t>Antimetabolite</a:t>
            </a:r>
            <a:endParaRPr lang="ko-KR" altLang="en-US" sz="32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536111"/>
            <a:ext cx="6300192" cy="1093302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4797152"/>
            <a:ext cx="6300192" cy="1588569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05213" y="478971"/>
            <a:ext cx="6799435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Cell </a:t>
            </a:r>
            <a:r>
              <a:rPr lang="en-US" dirty="0"/>
              <a:t>cycle–specific </a:t>
            </a:r>
            <a:r>
              <a:rPr lang="en-US" dirty="0" err="1"/>
              <a:t>antifolate</a:t>
            </a:r>
            <a:r>
              <a:rPr lang="en-US" dirty="0"/>
              <a:t> analog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74663" y="2272017"/>
            <a:ext cx="594066" cy="792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74663" y="3526698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144886" y="3748734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17">
            <a:extLst>
              <a:ext uri="{FF2B5EF4-FFF2-40B4-BE49-F238E27FC236}">
                <a16:creationId xmlns="" xmlns:a16="http://schemas.microsoft.com/office/drawing/2014/main" id="{7DBAD84C-6A12-4BDC-851E-053A5A8BE6AB}"/>
              </a:ext>
            </a:extLst>
          </p:cNvPr>
          <p:cNvSpPr>
            <a:spLocks noChangeAspect="1"/>
          </p:cNvSpPr>
          <p:nvPr/>
        </p:nvSpPr>
        <p:spPr>
          <a:xfrm>
            <a:off x="3144886" y="963194"/>
            <a:ext cx="169697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851919" y="3580166"/>
            <a:ext cx="5292081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-Oral</a:t>
            </a:r>
            <a:r>
              <a:rPr lang="en-US" dirty="0"/>
              <a:t>, IM, </a:t>
            </a:r>
            <a:r>
              <a:rPr lang="en-US" dirty="0" smtClean="0"/>
              <a:t>IV, Intra-arterial, </a:t>
            </a:r>
            <a:r>
              <a:rPr lang="en-US" dirty="0" err="1" smtClean="0"/>
              <a:t>Intrathecal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79912" y="5101713"/>
            <a:ext cx="5256583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-Excretion: </a:t>
            </a:r>
            <a:r>
              <a:rPr lang="en-US" dirty="0" err="1" smtClean="0"/>
              <a:t>liver,kidney</a:t>
            </a:r>
            <a:endParaRPr lang="en-US" dirty="0" smtClean="0"/>
          </a:p>
          <a:p>
            <a:r>
              <a:rPr lang="en-US" altLang="ko-KR" dirty="0" smtClean="0">
                <a:cs typeface="Arial" pitchFamily="34" charset="0"/>
              </a:rPr>
              <a:t>-Drug interaction : 5-FU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800011"/>
            <a:ext cx="2843808" cy="707886"/>
          </a:xfrm>
          <a:prstGeom prst="rect">
            <a:avLst/>
          </a:prstGeom>
          <a:solidFill>
            <a:srgbClr val="7CEAF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rial Rounded MT Bold" pitchFamily="34" charset="0"/>
              </a:rPr>
              <a:t>MTX</a:t>
            </a:r>
            <a:endParaRPr lang="th-TH" sz="4000" dirty="0">
              <a:latin typeface="Arial Rounded MT Bold" pitchFamily="34" charset="0"/>
            </a:endParaRPr>
          </a:p>
        </p:txBody>
      </p:sp>
      <p:sp>
        <p:nvSpPr>
          <p:cNvPr id="35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>
            <a:off x="3125242" y="2412161"/>
            <a:ext cx="359094" cy="541978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TextBox 33"/>
          <p:cNvSpPr txBox="1"/>
          <p:nvPr/>
        </p:nvSpPr>
        <p:spPr>
          <a:xfrm>
            <a:off x="3647648" y="2364113"/>
            <a:ext cx="5521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Blocking </a:t>
            </a:r>
            <a:r>
              <a:rPr lang="en-US" dirty="0" smtClean="0"/>
              <a:t>amino </a:t>
            </a:r>
            <a:r>
              <a:rPr lang="en-US" dirty="0" smtClean="0"/>
              <a:t>acid synthesis</a:t>
            </a:r>
            <a:endParaRPr lang="th-TH" dirty="0"/>
          </a:p>
        </p:txBody>
      </p:sp>
      <p:sp>
        <p:nvSpPr>
          <p:cNvPr id="25" name="Flowchart: Connector 24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36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23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11321" y="0"/>
            <a:ext cx="3062502" cy="492443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3200" dirty="0" smtClean="0">
                <a:latin typeface="Arial Rounded MT Bold" pitchFamily="34" charset="0"/>
                <a:cs typeface="Arial" pitchFamily="34" charset="0"/>
              </a:rPr>
              <a:t>Antimetabolite</a:t>
            </a:r>
            <a:endParaRPr lang="ko-KR" altLang="en-US" sz="32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980238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073258"/>
            <a:ext cx="6300192" cy="1245528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4318786"/>
            <a:ext cx="6300192" cy="2066935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05213" y="478971"/>
            <a:ext cx="6799435" cy="1815882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-Stomatitis </a:t>
            </a:r>
          </a:p>
          <a:p>
            <a:r>
              <a:rPr lang="en-US" dirty="0" smtClean="0"/>
              <a:t>-Oral ulcer</a:t>
            </a:r>
          </a:p>
          <a:p>
            <a:r>
              <a:rPr lang="en-US" dirty="0" smtClean="0"/>
              <a:t>-Gingivitis, </a:t>
            </a:r>
            <a:r>
              <a:rPr lang="en-US" dirty="0" err="1"/>
              <a:t>proctitis</a:t>
            </a:r>
            <a:r>
              <a:rPr lang="en-US" dirty="0"/>
              <a:t>, and esophagitis</a:t>
            </a:r>
            <a:endParaRPr lang="en-US" dirty="0" smtClean="0"/>
          </a:p>
          <a:p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93806" y="2079366"/>
            <a:ext cx="594066" cy="79208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74663" y="3230244"/>
            <a:ext cx="594066" cy="79208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647649" y="3118457"/>
            <a:ext cx="5496352" cy="1508105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sz="2400" dirty="0" smtClean="0"/>
              <a:t>-Hepatocellular injury </a:t>
            </a:r>
          </a:p>
          <a:p>
            <a:r>
              <a:rPr lang="en-US" sz="2400" dirty="0" smtClean="0"/>
              <a:t>(return </a:t>
            </a:r>
            <a:r>
              <a:rPr lang="en-US" sz="2400" dirty="0"/>
              <a:t>to </a:t>
            </a:r>
            <a:r>
              <a:rPr lang="en-US" sz="2400" dirty="0" smtClean="0"/>
              <a:t>normal 1 week)</a:t>
            </a:r>
          </a:p>
          <a:p>
            <a:r>
              <a:rPr lang="en-US" sz="2400" dirty="0" smtClean="0"/>
              <a:t>Rx: </a:t>
            </a:r>
            <a:r>
              <a:rPr lang="en-US" sz="2400" dirty="0" err="1"/>
              <a:t>L</a:t>
            </a:r>
            <a:r>
              <a:rPr lang="en-US" sz="2400" dirty="0" err="1" smtClean="0"/>
              <a:t>eucovorin</a:t>
            </a:r>
            <a:r>
              <a:rPr lang="en-US" sz="2400" dirty="0" smtClean="0"/>
              <a:t> rescue</a:t>
            </a:r>
          </a:p>
          <a:p>
            <a:endParaRPr lang="ko-KR" altLang="en-US" sz="2000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664239" y="4318786"/>
            <a:ext cx="5256583" cy="2431435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sz="2200" dirty="0" smtClean="0"/>
              <a:t>-Skin : Erythematous </a:t>
            </a:r>
            <a:r>
              <a:rPr lang="en-US" sz="2200" dirty="0"/>
              <a:t>rashes, pruritus, </a:t>
            </a:r>
            <a:r>
              <a:rPr lang="en-US" sz="2200" dirty="0" err="1" smtClean="0"/>
              <a:t>urticaria</a:t>
            </a:r>
            <a:r>
              <a:rPr lang="en-US" sz="2200" dirty="0" smtClean="0"/>
              <a:t>, </a:t>
            </a:r>
            <a:r>
              <a:rPr lang="fr-FR" sz="2200" dirty="0" err="1" smtClean="0"/>
              <a:t>folliculitis</a:t>
            </a:r>
            <a:r>
              <a:rPr lang="fr-FR" sz="2200" dirty="0"/>
              <a:t>, </a:t>
            </a:r>
            <a:r>
              <a:rPr lang="fr-FR" sz="2200" dirty="0" err="1"/>
              <a:t>vasculitis</a:t>
            </a:r>
            <a:r>
              <a:rPr lang="fr-FR" sz="2200" dirty="0"/>
              <a:t>, </a:t>
            </a:r>
            <a:r>
              <a:rPr lang="fr-FR" sz="2200" dirty="0" err="1"/>
              <a:t>photosensitivity</a:t>
            </a:r>
            <a:r>
              <a:rPr lang="fr-FR" sz="2200" dirty="0"/>
              <a:t>, </a:t>
            </a:r>
            <a:r>
              <a:rPr lang="fr-FR" sz="2200" dirty="0" err="1" smtClean="0"/>
              <a:t>depigmentation</a:t>
            </a:r>
            <a:r>
              <a:rPr lang="fr-FR" sz="2200" dirty="0" smtClean="0"/>
              <a:t>, hyperpigmentation. </a:t>
            </a:r>
            <a:r>
              <a:rPr lang="en-US" sz="2200" dirty="0" smtClean="0"/>
              <a:t>Alopecia</a:t>
            </a:r>
          </a:p>
          <a:p>
            <a:r>
              <a:rPr lang="en-US" sz="2200" dirty="0" smtClean="0"/>
              <a:t>-</a:t>
            </a:r>
            <a:r>
              <a:rPr lang="en-US" sz="2200" dirty="0" err="1" smtClean="0"/>
              <a:t>Neuro</a:t>
            </a:r>
            <a:r>
              <a:rPr lang="en-US" sz="2200" dirty="0" smtClean="0"/>
              <a:t> : Encephalopathy,</a:t>
            </a:r>
            <a:r>
              <a:rPr lang="en-US" sz="2200" dirty="0"/>
              <a:t> </a:t>
            </a:r>
            <a:r>
              <a:rPr lang="en-US" sz="2200" dirty="0" smtClean="0"/>
              <a:t>dizziness</a:t>
            </a:r>
            <a:r>
              <a:rPr lang="en-US" sz="2200" dirty="0"/>
              <a:t>, malaise, and blurred </a:t>
            </a:r>
            <a:r>
              <a:rPr lang="en-US" sz="2200" dirty="0" smtClean="0"/>
              <a:t>vision</a:t>
            </a:r>
          </a:p>
          <a:p>
            <a:endParaRPr lang="ko-KR" altLang="en-US" sz="2000" dirty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800011"/>
            <a:ext cx="2843808" cy="707886"/>
          </a:xfrm>
          <a:prstGeom prst="rect">
            <a:avLst/>
          </a:prstGeom>
          <a:solidFill>
            <a:srgbClr val="7CEAF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rial Rounded MT Bold" pitchFamily="34" charset="0"/>
              </a:rPr>
              <a:t>MTX</a:t>
            </a:r>
            <a:endParaRPr lang="th-TH" sz="4000" dirty="0">
              <a:latin typeface="Arial Rounded MT Bold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647648" y="2348234"/>
            <a:ext cx="5521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-Bone marrow suppression</a:t>
            </a:r>
            <a:endParaRPr lang="th-TH" dirty="0"/>
          </a:p>
        </p:txBody>
      </p:sp>
      <p:sp>
        <p:nvSpPr>
          <p:cNvPr id="25" name="TextBox 24"/>
          <p:cNvSpPr txBox="1"/>
          <p:nvPr/>
        </p:nvSpPr>
        <p:spPr>
          <a:xfrm>
            <a:off x="82588" y="3073257"/>
            <a:ext cx="2555776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Toxicities</a:t>
            </a:r>
            <a:endParaRPr lang="th-TH" sz="4000" dirty="0">
              <a:latin typeface="Arial Rounded MT Bold" pitchFamily="34" charset="0"/>
            </a:endParaRPr>
          </a:p>
        </p:txBody>
      </p:sp>
      <p:sp>
        <p:nvSpPr>
          <p:cNvPr id="26" name="Freeform 49">
            <a:extLst>
              <a:ext uri="{FF2B5EF4-FFF2-40B4-BE49-F238E27FC236}">
                <a16:creationId xmlns=""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2974663" y="907740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7" name="Teardrop 9">
            <a:extLst>
              <a:ext uri="{FF2B5EF4-FFF2-40B4-BE49-F238E27FC236}">
                <a16:creationId xmlns=""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3034400" y="2256546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0" name="Freeform 48">
            <a:extLst>
              <a:ext uri="{FF2B5EF4-FFF2-40B4-BE49-F238E27FC236}">
                <a16:creationId xmlns=""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3039883" y="342720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1" name="Flowchart: Connector 30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37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6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11321" y="0"/>
            <a:ext cx="3062502" cy="492443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3200" dirty="0" smtClean="0">
                <a:latin typeface="Arial Rounded MT Bold" pitchFamily="34" charset="0"/>
                <a:cs typeface="Arial" pitchFamily="34" charset="0"/>
              </a:rPr>
              <a:t>Antimetabolite</a:t>
            </a:r>
            <a:endParaRPr lang="ko-KR" altLang="en-US" sz="32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536111"/>
            <a:ext cx="6300192" cy="1093302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4797152"/>
            <a:ext cx="6300192" cy="1588569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05213" y="478971"/>
            <a:ext cx="6799435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endParaRPr lang="en-US" dirty="0" smtClean="0"/>
          </a:p>
          <a:p>
            <a:r>
              <a:rPr lang="en-US" dirty="0"/>
              <a:t>S</a:t>
            </a:r>
            <a:r>
              <a:rPr lang="en-US" dirty="0" smtClean="0"/>
              <a:t>ynthetic </a:t>
            </a:r>
            <a:r>
              <a:rPr lang="en-US" dirty="0"/>
              <a:t>nucleoside </a:t>
            </a:r>
            <a:r>
              <a:rPr lang="en-US" dirty="0" smtClean="0"/>
              <a:t>analog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74663" y="2272017"/>
            <a:ext cx="594066" cy="792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74663" y="3526698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144886" y="3748734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17">
            <a:extLst>
              <a:ext uri="{FF2B5EF4-FFF2-40B4-BE49-F238E27FC236}">
                <a16:creationId xmlns="" xmlns:a16="http://schemas.microsoft.com/office/drawing/2014/main" id="{7DBAD84C-6A12-4BDC-851E-053A5A8BE6AB}"/>
              </a:ext>
            </a:extLst>
          </p:cNvPr>
          <p:cNvSpPr>
            <a:spLocks noChangeAspect="1"/>
          </p:cNvSpPr>
          <p:nvPr/>
        </p:nvSpPr>
        <p:spPr>
          <a:xfrm>
            <a:off x="3144886" y="963194"/>
            <a:ext cx="169697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851919" y="3580166"/>
            <a:ext cx="5292081" cy="52322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-IV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79912" y="5101713"/>
            <a:ext cx="5256583" cy="52322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-Excretion: kidney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1800011"/>
            <a:ext cx="2843808" cy="584775"/>
          </a:xfrm>
          <a:prstGeom prst="rect">
            <a:avLst/>
          </a:prstGeom>
          <a:solidFill>
            <a:srgbClr val="7CEAF0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 Rounded MT Bold" pitchFamily="34" charset="0"/>
              </a:rPr>
              <a:t>Gemcitabine</a:t>
            </a:r>
            <a:endParaRPr lang="th-TH" sz="3200" dirty="0">
              <a:latin typeface="Arial Rounded MT Bold" pitchFamily="34" charset="0"/>
            </a:endParaRPr>
          </a:p>
        </p:txBody>
      </p:sp>
      <p:sp>
        <p:nvSpPr>
          <p:cNvPr id="35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>
            <a:off x="3125242" y="2412161"/>
            <a:ext cx="359094" cy="541978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TextBox 33"/>
          <p:cNvSpPr txBox="1"/>
          <p:nvPr/>
        </p:nvSpPr>
        <p:spPr>
          <a:xfrm>
            <a:off x="3647648" y="2364113"/>
            <a:ext cx="55211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</a:t>
            </a:r>
            <a:r>
              <a:rPr lang="en-US" dirty="0" err="1"/>
              <a:t>P</a:t>
            </a:r>
            <a:r>
              <a:rPr lang="en-US" dirty="0" err="1" smtClean="0"/>
              <a:t>rodrug</a:t>
            </a:r>
            <a:endParaRPr lang="en-US" dirty="0" smtClean="0"/>
          </a:p>
          <a:p>
            <a:r>
              <a:rPr lang="en-US" dirty="0" smtClean="0"/>
              <a:t>- Blocking </a:t>
            </a:r>
            <a:r>
              <a:rPr lang="en-US" dirty="0" smtClean="0"/>
              <a:t>amino </a:t>
            </a:r>
            <a:r>
              <a:rPr lang="en-US" dirty="0" smtClean="0"/>
              <a:t>acid synthesis</a:t>
            </a:r>
            <a:endParaRPr lang="th-TH" dirty="0"/>
          </a:p>
        </p:txBody>
      </p:sp>
      <p:sp>
        <p:nvSpPr>
          <p:cNvPr id="25" name="Flowchart: Connector 24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38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26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11321" y="0"/>
            <a:ext cx="3062502" cy="492443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3200" dirty="0" smtClean="0">
                <a:latin typeface="Arial Rounded MT Bold" pitchFamily="34" charset="0"/>
                <a:cs typeface="Arial" pitchFamily="34" charset="0"/>
              </a:rPr>
              <a:t>Antimetabolite</a:t>
            </a:r>
            <a:endParaRPr lang="ko-KR" altLang="en-US" sz="32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980238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073258"/>
            <a:ext cx="6300192" cy="1245528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4318786"/>
            <a:ext cx="6300192" cy="2066935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36352" y="666140"/>
            <a:ext cx="6799435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/>
              <a:t>Subcutaneous edema, including</a:t>
            </a:r>
          </a:p>
          <a:p>
            <a:r>
              <a:rPr lang="en-US" dirty="0"/>
              <a:t>peripheral edema and facial edema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93806" y="2079366"/>
            <a:ext cx="594066" cy="79208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74663" y="3230244"/>
            <a:ext cx="594066" cy="79208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647649" y="3118457"/>
            <a:ext cx="5496352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altLang="ko-KR" dirty="0" smtClean="0">
                <a:cs typeface="Arial" pitchFamily="34" charset="0"/>
              </a:rPr>
              <a:t>- Low incidence of liver and renal toxicities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67533" y="4442885"/>
            <a:ext cx="5256583" cy="1631216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sz="2000" b="1" dirty="0" smtClean="0"/>
              <a:t>Cutaneous </a:t>
            </a:r>
            <a:r>
              <a:rPr lang="en-US" sz="2000" b="1" dirty="0"/>
              <a:t>reactions </a:t>
            </a:r>
            <a:r>
              <a:rPr lang="en-US" sz="2000" dirty="0" smtClean="0"/>
              <a:t>:</a:t>
            </a:r>
            <a:endParaRPr lang="en-US" sz="2000" dirty="0"/>
          </a:p>
          <a:p>
            <a:r>
              <a:rPr lang="en-US" sz="2000" dirty="0"/>
              <a:t>erythema in mild cases (15.5%) and dry desquamation, </a:t>
            </a:r>
            <a:r>
              <a:rPr lang="en-US" sz="2000" dirty="0" err="1"/>
              <a:t>vesiculation</a:t>
            </a:r>
            <a:r>
              <a:rPr lang="en-US" sz="2000" dirty="0"/>
              <a:t>, and/or pruritus</a:t>
            </a:r>
          </a:p>
          <a:p>
            <a:r>
              <a:rPr lang="en-US" sz="2000" dirty="0"/>
              <a:t>in moderate cases (9.1%). M</a:t>
            </a:r>
            <a:r>
              <a:rPr lang="en-US" sz="2000" dirty="0" smtClean="0"/>
              <a:t>oist </a:t>
            </a:r>
            <a:r>
              <a:rPr lang="en-US" sz="2000" dirty="0"/>
              <a:t>desquamation and </a:t>
            </a:r>
            <a:r>
              <a:rPr lang="en-US" sz="2000" dirty="0" smtClean="0"/>
              <a:t>ulceration (rare)</a:t>
            </a:r>
            <a:endParaRPr lang="ko-KR" altLang="en-US" sz="2000" dirty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800011"/>
            <a:ext cx="2843808" cy="584775"/>
          </a:xfrm>
          <a:prstGeom prst="rect">
            <a:avLst/>
          </a:prstGeom>
          <a:solidFill>
            <a:srgbClr val="7CEAF0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itchFamily="34" charset="0"/>
              </a:rPr>
              <a:t>Gemcitabine</a:t>
            </a:r>
            <a:endParaRPr lang="th-TH" sz="3200" dirty="0">
              <a:latin typeface="Arial Rounded MT Bold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647648" y="2348234"/>
            <a:ext cx="5521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-Bone marrow suppression (Gr3-4)</a:t>
            </a:r>
            <a:endParaRPr lang="th-TH" dirty="0"/>
          </a:p>
        </p:txBody>
      </p:sp>
      <p:sp>
        <p:nvSpPr>
          <p:cNvPr id="25" name="TextBox 24"/>
          <p:cNvSpPr txBox="1"/>
          <p:nvPr/>
        </p:nvSpPr>
        <p:spPr>
          <a:xfrm>
            <a:off x="82588" y="3073257"/>
            <a:ext cx="2555776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Toxicities</a:t>
            </a:r>
            <a:endParaRPr lang="th-TH" sz="4000" dirty="0">
              <a:latin typeface="Arial Rounded MT Bold" pitchFamily="34" charset="0"/>
            </a:endParaRPr>
          </a:p>
        </p:txBody>
      </p:sp>
      <p:sp>
        <p:nvSpPr>
          <p:cNvPr id="27" name="Teardrop 9">
            <a:extLst>
              <a:ext uri="{FF2B5EF4-FFF2-40B4-BE49-F238E27FC236}">
                <a16:creationId xmlns=""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3034400" y="2256546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0" name="Freeform 48">
            <a:extLst>
              <a:ext uri="{FF2B5EF4-FFF2-40B4-BE49-F238E27FC236}">
                <a16:creationId xmlns=""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3039883" y="342720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8" name="Rounded Rectangle 17">
            <a:extLst>
              <a:ext uri="{FF2B5EF4-FFF2-40B4-BE49-F238E27FC236}">
                <a16:creationId xmlns="" xmlns:a16="http://schemas.microsoft.com/office/drawing/2014/main" id="{7DBAD84C-6A12-4BDC-851E-053A5A8BE6AB}"/>
              </a:ext>
            </a:extLst>
          </p:cNvPr>
          <p:cNvSpPr>
            <a:spLocks noChangeAspect="1"/>
          </p:cNvSpPr>
          <p:nvPr/>
        </p:nvSpPr>
        <p:spPr>
          <a:xfrm>
            <a:off x="3144886" y="963194"/>
            <a:ext cx="169697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701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0" y="393498"/>
            <a:ext cx="2915816" cy="984885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3200" dirty="0" smtClean="0">
                <a:latin typeface="Arial Rounded MT Bold" pitchFamily="34" charset="0"/>
                <a:cs typeface="Arial" pitchFamily="34" charset="0"/>
              </a:rPr>
              <a:t>Anti microtubules</a:t>
            </a:r>
            <a:endParaRPr lang="ko-KR" altLang="en-US" sz="32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53611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5064681"/>
            <a:ext cx="6300192" cy="132104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05213" y="662437"/>
            <a:ext cx="6799435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bark of the Pacific yew,</a:t>
            </a:r>
          </a:p>
          <a:p>
            <a:r>
              <a:rPr lang="en-US" i="1" dirty="0" err="1"/>
              <a:t>Taxus</a:t>
            </a:r>
            <a:r>
              <a:rPr lang="en-US" i="1" dirty="0"/>
              <a:t> </a:t>
            </a:r>
            <a:r>
              <a:rPr lang="en-US" i="1" dirty="0" err="1"/>
              <a:t>baccata</a:t>
            </a:r>
            <a:r>
              <a:rPr lang="en-US" i="1" dirty="0"/>
              <a:t>.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74663" y="2272017"/>
            <a:ext cx="594066" cy="792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98520" y="3800587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144886" y="4060944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17">
            <a:extLst>
              <a:ext uri="{FF2B5EF4-FFF2-40B4-BE49-F238E27FC236}">
                <a16:creationId xmlns="" xmlns:a16="http://schemas.microsoft.com/office/drawing/2014/main" id="{7DBAD84C-6A12-4BDC-851E-053A5A8BE6AB}"/>
              </a:ext>
            </a:extLst>
          </p:cNvPr>
          <p:cNvSpPr>
            <a:spLocks noChangeAspect="1"/>
          </p:cNvSpPr>
          <p:nvPr/>
        </p:nvSpPr>
        <p:spPr>
          <a:xfrm>
            <a:off x="3144886" y="963194"/>
            <a:ext cx="169697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851920" y="3701655"/>
            <a:ext cx="4968551" cy="52322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altLang="ko-KR" dirty="0" smtClean="0">
                <a:cs typeface="Arial" pitchFamily="34" charset="0"/>
              </a:rPr>
              <a:t>-IV,IP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79912" y="5101713"/>
            <a:ext cx="5256583" cy="1384995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-Hepatic </a:t>
            </a:r>
            <a:r>
              <a:rPr lang="en-US" dirty="0"/>
              <a:t>metabolism and </a:t>
            </a:r>
            <a:r>
              <a:rPr lang="en-US" dirty="0" smtClean="0"/>
              <a:t>biliary</a:t>
            </a:r>
            <a:endParaRPr lang="en-US" dirty="0"/>
          </a:p>
          <a:p>
            <a:r>
              <a:rPr lang="en-US" dirty="0" smtClean="0"/>
              <a:t>Excretion</a:t>
            </a:r>
          </a:p>
          <a:p>
            <a:r>
              <a:rPr lang="en-US" altLang="ko-KR" dirty="0" smtClean="0">
                <a:cs typeface="Arial" pitchFamily="34" charset="0"/>
              </a:rPr>
              <a:t>- 70-80% Fecal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800011"/>
            <a:ext cx="2843808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Rounded MT Bold" pitchFamily="34" charset="0"/>
              </a:rPr>
              <a:t>Paclitaxel</a:t>
            </a:r>
            <a:endParaRPr lang="th-TH" sz="3600" dirty="0">
              <a:latin typeface="Arial Rounded MT Bold" pitchFamily="34" charset="0"/>
            </a:endParaRPr>
          </a:p>
        </p:txBody>
      </p:sp>
      <p:sp>
        <p:nvSpPr>
          <p:cNvPr id="35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>
            <a:off x="3125242" y="2412161"/>
            <a:ext cx="359094" cy="541978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TextBox 33"/>
          <p:cNvSpPr txBox="1"/>
          <p:nvPr/>
        </p:nvSpPr>
        <p:spPr>
          <a:xfrm>
            <a:off x="3622890" y="2061621"/>
            <a:ext cx="55211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</a:t>
            </a:r>
            <a:r>
              <a:rPr lang="en-US" dirty="0"/>
              <a:t>M</a:t>
            </a:r>
            <a:r>
              <a:rPr lang="en-US" dirty="0" smtClean="0"/>
              <a:t>itotic </a:t>
            </a:r>
            <a:r>
              <a:rPr lang="en-US" dirty="0"/>
              <a:t>spindle </a:t>
            </a:r>
            <a:r>
              <a:rPr lang="en-US" dirty="0" smtClean="0"/>
              <a:t>inhibitors</a:t>
            </a:r>
          </a:p>
          <a:p>
            <a:r>
              <a:rPr lang="en-US" dirty="0" smtClean="0"/>
              <a:t>-Prevents</a:t>
            </a:r>
            <a:r>
              <a:rPr lang="en-US" dirty="0"/>
              <a:t> </a:t>
            </a:r>
            <a:r>
              <a:rPr lang="en-US" dirty="0" smtClean="0"/>
              <a:t>cellular </a:t>
            </a:r>
            <a:r>
              <a:rPr lang="en-US" dirty="0"/>
              <a:t>replication</a:t>
            </a:r>
            <a:endParaRPr lang="th-TH" dirty="0"/>
          </a:p>
        </p:txBody>
      </p:sp>
      <p:sp>
        <p:nvSpPr>
          <p:cNvPr id="26" name="Flowchart: Connector 25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39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45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00192" y="6453336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i="1" dirty="0" smtClean="0"/>
              <a:t>Researchgate.com</a:t>
            </a:r>
            <a:endParaRPr lang="th-TH" sz="2000" i="1" dirty="0"/>
          </a:p>
        </p:txBody>
      </p:sp>
      <p:sp>
        <p:nvSpPr>
          <p:cNvPr id="5" name="Rectangle 4"/>
          <p:cNvSpPr/>
          <p:nvPr/>
        </p:nvSpPr>
        <p:spPr>
          <a:xfrm>
            <a:off x="179512" y="260648"/>
            <a:ext cx="3888432" cy="38884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1121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2433938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073258"/>
            <a:ext cx="6300192" cy="1245528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4318786"/>
            <a:ext cx="6300192" cy="2066935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557788" y="681116"/>
            <a:ext cx="6799435" cy="2246769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b="1" dirty="0"/>
              <a:t>H</a:t>
            </a:r>
            <a:r>
              <a:rPr lang="en-US" b="1" dirty="0" smtClean="0"/>
              <a:t>ypersensitivity reactions</a:t>
            </a:r>
            <a:r>
              <a:rPr lang="en-US" dirty="0" smtClean="0"/>
              <a:t> (25-30%)</a:t>
            </a:r>
          </a:p>
          <a:p>
            <a:r>
              <a:rPr lang="en-US" dirty="0" smtClean="0"/>
              <a:t>Rx: If severe :IV </a:t>
            </a:r>
            <a:r>
              <a:rPr lang="en-US" dirty="0"/>
              <a:t>epinephrine, </a:t>
            </a:r>
            <a:endParaRPr lang="en-US" dirty="0" smtClean="0"/>
          </a:p>
          <a:p>
            <a:r>
              <a:rPr lang="en-US" dirty="0" smtClean="0"/>
              <a:t>IV </a:t>
            </a:r>
            <a:r>
              <a:rPr lang="en-US" dirty="0"/>
              <a:t>diphenhydramine, IV </a:t>
            </a:r>
            <a:r>
              <a:rPr lang="en-US" dirty="0" smtClean="0"/>
              <a:t>fluids</a:t>
            </a:r>
          </a:p>
          <a:p>
            <a:r>
              <a:rPr lang="en-US" dirty="0" smtClean="0"/>
              <a:t>nebulized beta-agonists, </a:t>
            </a:r>
          </a:p>
          <a:p>
            <a:r>
              <a:rPr lang="en-US" dirty="0" smtClean="0"/>
              <a:t>steroid </a:t>
            </a:r>
            <a:r>
              <a:rPr lang="en-US" dirty="0"/>
              <a:t>therapy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74663" y="3230244"/>
            <a:ext cx="594066" cy="79208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647649" y="3118457"/>
            <a:ext cx="5496352" cy="52322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altLang="ko-KR" dirty="0" smtClean="0">
                <a:cs typeface="Arial" pitchFamily="34" charset="0"/>
              </a:rPr>
              <a:t>- Cardiac arrhythmias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67354" y="4444312"/>
            <a:ext cx="5256583" cy="1815882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b="1" dirty="0" smtClean="0"/>
              <a:t>-Peripheral neuropathy</a:t>
            </a:r>
          </a:p>
          <a:p>
            <a:r>
              <a:rPr lang="en-US" dirty="0" smtClean="0"/>
              <a:t>-Bone </a:t>
            </a:r>
            <a:r>
              <a:rPr lang="en-US" dirty="0"/>
              <a:t>marrow </a:t>
            </a:r>
            <a:r>
              <a:rPr lang="en-US" dirty="0" smtClean="0"/>
              <a:t>suppression </a:t>
            </a:r>
            <a:endParaRPr lang="en-US" dirty="0"/>
          </a:p>
          <a:p>
            <a:r>
              <a:rPr lang="en-US" dirty="0" smtClean="0"/>
              <a:t>-Alopecia</a:t>
            </a:r>
          </a:p>
          <a:p>
            <a:r>
              <a:rPr lang="en-US" dirty="0" smtClean="0"/>
              <a:t>-</a:t>
            </a:r>
            <a:r>
              <a:rPr lang="en-US" dirty="0" err="1" smtClean="0"/>
              <a:t>Myalgias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arthralgias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588" y="3073257"/>
            <a:ext cx="2555776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Toxicities</a:t>
            </a:r>
            <a:endParaRPr lang="th-TH" sz="4000" dirty="0">
              <a:latin typeface="Arial Rounded MT Bold" pitchFamily="34" charset="0"/>
            </a:endParaRPr>
          </a:p>
        </p:txBody>
      </p:sp>
      <p:sp>
        <p:nvSpPr>
          <p:cNvPr id="28" name="Rounded Rectangle 17">
            <a:extLst>
              <a:ext uri="{FF2B5EF4-FFF2-40B4-BE49-F238E27FC236}">
                <a16:creationId xmlns="" xmlns:a16="http://schemas.microsoft.com/office/drawing/2014/main" id="{7DBAD84C-6A12-4BDC-851E-053A5A8BE6AB}"/>
              </a:ext>
            </a:extLst>
          </p:cNvPr>
          <p:cNvSpPr>
            <a:spLocks noChangeAspect="1"/>
          </p:cNvSpPr>
          <p:nvPr/>
        </p:nvSpPr>
        <p:spPr>
          <a:xfrm>
            <a:off x="3144886" y="963194"/>
            <a:ext cx="169697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0" y="393498"/>
            <a:ext cx="2915816" cy="984885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3200" dirty="0" smtClean="0">
                <a:latin typeface="Arial Rounded MT Bold" pitchFamily="34" charset="0"/>
                <a:cs typeface="Arial" pitchFamily="34" charset="0"/>
              </a:rPr>
              <a:t>Anti microtubules</a:t>
            </a:r>
            <a:endParaRPr lang="ko-KR" altLang="en-US" sz="32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0" y="1800011"/>
            <a:ext cx="2843808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rial Rounded MT Bold" pitchFamily="34" charset="0"/>
              </a:rPr>
              <a:t>Paclitaxel</a:t>
            </a:r>
            <a:endParaRPr lang="th-TH" sz="3600" dirty="0">
              <a:latin typeface="Arial Rounded MT Bold" pitchFamily="34" charset="0"/>
            </a:endParaRPr>
          </a:p>
        </p:txBody>
      </p:sp>
      <p:sp>
        <p:nvSpPr>
          <p:cNvPr id="35" name="Freeform 99">
            <a:extLst>
              <a:ext uri="{FF2B5EF4-FFF2-40B4-BE49-F238E27FC236}">
                <a16:creationId xmlns=""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3077312" y="3352289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6" name="Flowchart: Connector 35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40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77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0" y="393498"/>
            <a:ext cx="2915816" cy="984885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3200" dirty="0" smtClean="0">
                <a:latin typeface="Arial Rounded MT Bold" pitchFamily="34" charset="0"/>
                <a:cs typeface="Arial" pitchFamily="34" charset="0"/>
              </a:rPr>
              <a:t>Anti microtubules</a:t>
            </a:r>
            <a:endParaRPr lang="ko-KR" altLang="en-US" sz="32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53611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5064681"/>
            <a:ext cx="6300192" cy="132104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05213" y="662437"/>
            <a:ext cx="6799435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Vincristine (</a:t>
            </a:r>
            <a:r>
              <a:rPr lang="en-US" dirty="0" err="1" smtClean="0"/>
              <a:t>oncovin</a:t>
            </a:r>
            <a:r>
              <a:rPr lang="en-US" dirty="0" smtClean="0"/>
              <a:t>), vinblastine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err="1" smtClean="0"/>
              <a:t>Vindesine</a:t>
            </a:r>
            <a:r>
              <a:rPr lang="en-US" dirty="0" smtClean="0"/>
              <a:t>, </a:t>
            </a:r>
            <a:r>
              <a:rPr lang="en-US" dirty="0" err="1" smtClean="0"/>
              <a:t>Vinorelbine</a:t>
            </a:r>
            <a:r>
              <a:rPr lang="en-US" dirty="0" smtClean="0"/>
              <a:t> (3</a:t>
            </a:r>
            <a:r>
              <a:rPr lang="en-US" baseline="30000" dirty="0" smtClean="0"/>
              <a:t>rd</a:t>
            </a:r>
            <a:r>
              <a:rPr lang="en-US" dirty="0" smtClean="0"/>
              <a:t> gen)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74663" y="2272017"/>
            <a:ext cx="594066" cy="792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98520" y="3800587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144886" y="4060944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17">
            <a:extLst>
              <a:ext uri="{FF2B5EF4-FFF2-40B4-BE49-F238E27FC236}">
                <a16:creationId xmlns="" xmlns:a16="http://schemas.microsoft.com/office/drawing/2014/main" id="{7DBAD84C-6A12-4BDC-851E-053A5A8BE6AB}"/>
              </a:ext>
            </a:extLst>
          </p:cNvPr>
          <p:cNvSpPr>
            <a:spLocks noChangeAspect="1"/>
          </p:cNvSpPr>
          <p:nvPr/>
        </p:nvSpPr>
        <p:spPr>
          <a:xfrm>
            <a:off x="3144886" y="963194"/>
            <a:ext cx="169697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851920" y="3701655"/>
            <a:ext cx="4968551" cy="52322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altLang="ko-KR" dirty="0" smtClean="0">
                <a:cs typeface="Arial" pitchFamily="34" charset="0"/>
              </a:rPr>
              <a:t>-IV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79912" y="5101713"/>
            <a:ext cx="5256583" cy="1384995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-Hepatic </a:t>
            </a:r>
            <a:r>
              <a:rPr lang="en-US" dirty="0"/>
              <a:t>metabolism and </a:t>
            </a:r>
            <a:r>
              <a:rPr lang="en-US" dirty="0" smtClean="0"/>
              <a:t>biliary</a:t>
            </a:r>
            <a:endParaRPr lang="en-US" dirty="0"/>
          </a:p>
          <a:p>
            <a:r>
              <a:rPr lang="en-US" dirty="0" smtClean="0"/>
              <a:t>Excretion</a:t>
            </a:r>
          </a:p>
          <a:p>
            <a:r>
              <a:rPr lang="en-US" altLang="ko-KR" dirty="0" smtClean="0">
                <a:cs typeface="Arial" pitchFamily="34" charset="0"/>
              </a:rPr>
              <a:t>- Urine, Fecal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20991" y="1800011"/>
            <a:ext cx="2843808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Arial Rounded MT Bold" pitchFamily="34" charset="0"/>
              </a:rPr>
              <a:t>Vinca</a:t>
            </a:r>
            <a:r>
              <a:rPr lang="en-US" sz="3600" dirty="0" smtClean="0">
                <a:latin typeface="Arial Rounded MT Bold" pitchFamily="34" charset="0"/>
              </a:rPr>
              <a:t> alkaloids</a:t>
            </a:r>
            <a:endParaRPr lang="th-TH" sz="3600" dirty="0">
              <a:latin typeface="Arial Rounded MT Bold" pitchFamily="34" charset="0"/>
            </a:endParaRPr>
          </a:p>
        </p:txBody>
      </p:sp>
      <p:sp>
        <p:nvSpPr>
          <p:cNvPr id="35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>
            <a:off x="3125242" y="2412161"/>
            <a:ext cx="359094" cy="541978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TextBox 33"/>
          <p:cNvSpPr txBox="1"/>
          <p:nvPr/>
        </p:nvSpPr>
        <p:spPr>
          <a:xfrm>
            <a:off x="3622890" y="2061621"/>
            <a:ext cx="55211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</a:t>
            </a:r>
            <a:r>
              <a:rPr lang="en-US" dirty="0"/>
              <a:t>M</a:t>
            </a:r>
            <a:r>
              <a:rPr lang="en-US" dirty="0" smtClean="0"/>
              <a:t>itotic </a:t>
            </a:r>
            <a:r>
              <a:rPr lang="en-US" dirty="0"/>
              <a:t>spindle </a:t>
            </a:r>
            <a:r>
              <a:rPr lang="en-US" dirty="0" smtClean="0"/>
              <a:t>inhibitors</a:t>
            </a:r>
          </a:p>
          <a:p>
            <a:r>
              <a:rPr lang="en-US" dirty="0" smtClean="0"/>
              <a:t>-Prevents</a:t>
            </a:r>
            <a:r>
              <a:rPr lang="en-US" dirty="0"/>
              <a:t> </a:t>
            </a:r>
            <a:r>
              <a:rPr lang="en-US" dirty="0" smtClean="0"/>
              <a:t>cellular </a:t>
            </a:r>
            <a:r>
              <a:rPr lang="en-US" dirty="0"/>
              <a:t>replication</a:t>
            </a:r>
            <a:endParaRPr lang="th-TH" dirty="0"/>
          </a:p>
        </p:txBody>
      </p:sp>
      <p:sp>
        <p:nvSpPr>
          <p:cNvPr id="26" name="Flowchart: Connector 25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41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35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0"/>
            <a:ext cx="6300192" cy="383981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4318786"/>
            <a:ext cx="6300192" cy="1226461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3007756" y="4571488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4799935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67354" y="4444312"/>
            <a:ext cx="5256583" cy="52322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b="1" dirty="0" smtClean="0"/>
              <a:t>Vesicants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588" y="3280353"/>
            <a:ext cx="2555776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Toxicities</a:t>
            </a:r>
            <a:endParaRPr lang="th-TH" sz="4000" dirty="0">
              <a:latin typeface="Arial Rounded MT Bold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0" y="393498"/>
            <a:ext cx="2915816" cy="984885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3200" dirty="0" smtClean="0">
                <a:latin typeface="Arial Rounded MT Bold" pitchFamily="34" charset="0"/>
                <a:cs typeface="Arial" pitchFamily="34" charset="0"/>
              </a:rPr>
              <a:t>Anti microtubules</a:t>
            </a:r>
            <a:endParaRPr lang="ko-KR" altLang="en-US" sz="3200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0" y="1800011"/>
            <a:ext cx="2843808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Arial Rounded MT Bold" pitchFamily="34" charset="0"/>
              </a:rPr>
              <a:t>Vinca</a:t>
            </a:r>
            <a:r>
              <a:rPr lang="en-US" sz="3600" dirty="0">
                <a:latin typeface="Arial Rounded MT Bold" pitchFamily="34" charset="0"/>
              </a:rPr>
              <a:t> alkaloids</a:t>
            </a:r>
            <a:endParaRPr lang="th-TH" sz="3600" dirty="0">
              <a:latin typeface="Arial Rounded MT Bold" pitchFamily="34" charset="0"/>
            </a:endParaRPr>
          </a:p>
        </p:txBody>
      </p:sp>
      <p:sp>
        <p:nvSpPr>
          <p:cNvPr id="36" name="Flowchart: Connector 35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42</a:t>
            </a:r>
            <a:endParaRPr lang="th-TH" sz="2200" b="1" dirty="0">
              <a:solidFill>
                <a:schemeClr val="tx1"/>
              </a:solidFill>
            </a:endParaRPr>
          </a:p>
        </p:txBody>
      </p:sp>
      <p:sp>
        <p:nvSpPr>
          <p:cNvPr id="23" name="Oval 8">
            <a:extLst>
              <a:ext uri="{FF2B5EF4-FFF2-40B4-BE49-F238E27FC236}">
                <a16:creationId xmlns=""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2962434" y="885940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TextBox 8"/>
          <p:cNvSpPr txBox="1"/>
          <p:nvPr/>
        </p:nvSpPr>
        <p:spPr>
          <a:xfrm>
            <a:off x="3588023" y="478970"/>
            <a:ext cx="543591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</a:t>
            </a:r>
            <a:r>
              <a:rPr lang="en-US" b="1" dirty="0" smtClean="0"/>
              <a:t>eripheral </a:t>
            </a:r>
            <a:r>
              <a:rPr lang="en-US" b="1" dirty="0"/>
              <a:t>motor, sensory, and autonomic </a:t>
            </a:r>
            <a:r>
              <a:rPr lang="en-US" b="1" dirty="0" smtClean="0"/>
              <a:t>neuropathy</a:t>
            </a:r>
          </a:p>
          <a:p>
            <a:r>
              <a:rPr lang="en-US" dirty="0" smtClean="0"/>
              <a:t> </a:t>
            </a:r>
            <a:r>
              <a:rPr lang="en-US" dirty="0"/>
              <a:t>-</a:t>
            </a:r>
            <a:r>
              <a:rPr lang="en-US" dirty="0" smtClean="0"/>
              <a:t>loss </a:t>
            </a:r>
            <a:r>
              <a:rPr lang="en-US" dirty="0"/>
              <a:t>of deep tendon reflexes </a:t>
            </a:r>
            <a:r>
              <a:rPr lang="en-US" dirty="0" smtClean="0"/>
              <a:t> (first)</a:t>
            </a:r>
            <a:endParaRPr lang="en-US" dirty="0"/>
          </a:p>
          <a:p>
            <a:r>
              <a:rPr lang="en-US" dirty="0" smtClean="0"/>
              <a:t>- Distal </a:t>
            </a:r>
            <a:r>
              <a:rPr lang="en-US" dirty="0" err="1" smtClean="0"/>
              <a:t>paresthesia</a:t>
            </a:r>
            <a:endParaRPr lang="en-US" dirty="0" smtClean="0"/>
          </a:p>
          <a:p>
            <a:r>
              <a:rPr lang="en-US" dirty="0" smtClean="0"/>
              <a:t>- Cranial nerves defect</a:t>
            </a:r>
            <a:endParaRPr lang="en-US" dirty="0"/>
          </a:p>
          <a:p>
            <a:r>
              <a:rPr lang="en-US" dirty="0" smtClean="0"/>
              <a:t>- </a:t>
            </a:r>
            <a:r>
              <a:rPr lang="en-US" dirty="0" err="1" smtClean="0"/>
              <a:t>Adynamic</a:t>
            </a:r>
            <a:r>
              <a:rPr lang="en-US" dirty="0" smtClean="0"/>
              <a:t> ileus</a:t>
            </a:r>
          </a:p>
          <a:p>
            <a:r>
              <a:rPr lang="en-US" dirty="0" smtClean="0"/>
              <a:t>- Urinary bladder </a:t>
            </a:r>
            <a:r>
              <a:rPr lang="en-US" dirty="0" err="1" smtClean="0"/>
              <a:t>atony+retention</a:t>
            </a:r>
            <a:endParaRPr lang="en-US" dirty="0" smtClean="0"/>
          </a:p>
          <a:p>
            <a:r>
              <a:rPr lang="en-US" dirty="0" smtClean="0"/>
              <a:t>- Postural </a:t>
            </a:r>
            <a:r>
              <a:rPr lang="en-US" dirty="0"/>
              <a:t>hypotension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996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0" y="393498"/>
            <a:ext cx="2915816" cy="861774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b="1" dirty="0">
                <a:latin typeface="Arial Rounded MT Bold" pitchFamily="34" charset="0"/>
              </a:rPr>
              <a:t>Topoisomerase </a:t>
            </a:r>
            <a:r>
              <a:rPr lang="en-US" b="1" dirty="0" smtClean="0">
                <a:latin typeface="Arial Rounded MT Bold" pitchFamily="34" charset="0"/>
              </a:rPr>
              <a:t>1, </a:t>
            </a:r>
            <a:r>
              <a:rPr lang="en-US" b="1" dirty="0">
                <a:latin typeface="Arial Rounded MT Bold" pitchFamily="34" charset="0"/>
              </a:rPr>
              <a:t>2 Inhibitors</a:t>
            </a:r>
            <a:endParaRPr lang="ko-KR" altLang="en-US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132104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64FEC91-B70D-4FDD-B4E0-20A70091B020}"/>
              </a:ext>
            </a:extLst>
          </p:cNvPr>
          <p:cNvSpPr/>
          <p:nvPr/>
        </p:nvSpPr>
        <p:spPr>
          <a:xfrm>
            <a:off x="2843808" y="353611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43808" y="5064681"/>
            <a:ext cx="6300192" cy="132104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05213" y="662437"/>
            <a:ext cx="6799435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emisynthetic </a:t>
            </a:r>
            <a:r>
              <a:rPr lang="en-US" dirty="0" err="1"/>
              <a:t>epipodophyllotoxin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from </a:t>
            </a:r>
            <a:r>
              <a:rPr lang="en-US" dirty="0"/>
              <a:t>the </a:t>
            </a:r>
            <a:r>
              <a:rPr lang="en-US" dirty="0" smtClean="0"/>
              <a:t>root of </a:t>
            </a:r>
            <a:r>
              <a:rPr lang="en-US" i="1" dirty="0" err="1"/>
              <a:t>Podophyllum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74663" y="2272017"/>
            <a:ext cx="594066" cy="792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20CDF741-D0EA-4D20-96D6-54049621AEC9}"/>
              </a:ext>
            </a:extLst>
          </p:cNvPr>
          <p:cNvSpPr/>
          <p:nvPr/>
        </p:nvSpPr>
        <p:spPr>
          <a:xfrm>
            <a:off x="2998520" y="3800587"/>
            <a:ext cx="594066" cy="792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2993957" y="5316800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ounded Rectangle 25">
            <a:extLst>
              <a:ext uri="{FF2B5EF4-FFF2-40B4-BE49-F238E27FC236}">
                <a16:creationId xmlns="" xmlns:a16="http://schemas.microsoft.com/office/drawing/2014/main" id="{DB020AAB-ACB8-48AE-9ACC-94080BE42086}"/>
              </a:ext>
            </a:extLst>
          </p:cNvPr>
          <p:cNvSpPr/>
          <p:nvPr/>
        </p:nvSpPr>
        <p:spPr>
          <a:xfrm>
            <a:off x="3144886" y="4060944"/>
            <a:ext cx="253620" cy="284999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77979" y="5545247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17">
            <a:extLst>
              <a:ext uri="{FF2B5EF4-FFF2-40B4-BE49-F238E27FC236}">
                <a16:creationId xmlns="" xmlns:a16="http://schemas.microsoft.com/office/drawing/2014/main" id="{7DBAD84C-6A12-4BDC-851E-053A5A8BE6AB}"/>
              </a:ext>
            </a:extLst>
          </p:cNvPr>
          <p:cNvSpPr>
            <a:spLocks noChangeAspect="1"/>
          </p:cNvSpPr>
          <p:nvPr/>
        </p:nvSpPr>
        <p:spPr>
          <a:xfrm>
            <a:off x="3144886" y="963194"/>
            <a:ext cx="169697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397BB75-8F2A-488B-BA95-B9BA83B957B9}"/>
              </a:ext>
            </a:extLst>
          </p:cNvPr>
          <p:cNvSpPr txBox="1"/>
          <p:nvPr/>
        </p:nvSpPr>
        <p:spPr>
          <a:xfrm>
            <a:off x="3851920" y="3701655"/>
            <a:ext cx="4968551" cy="52322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altLang="ko-KR" dirty="0" smtClean="0">
                <a:cs typeface="Arial" pitchFamily="34" charset="0"/>
              </a:rPr>
              <a:t>Oral(capsule),IV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79912" y="5101713"/>
            <a:ext cx="5256583" cy="52322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Excretion: Kidney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1800011"/>
            <a:ext cx="2843808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Arial Rounded MT Bold" pitchFamily="34" charset="0"/>
              </a:rPr>
              <a:t>Etoposide</a:t>
            </a:r>
            <a:endParaRPr lang="th-TH" sz="3600" dirty="0">
              <a:latin typeface="Arial Rounded MT Bold" pitchFamily="34" charset="0"/>
            </a:endParaRPr>
          </a:p>
        </p:txBody>
      </p:sp>
      <p:sp>
        <p:nvSpPr>
          <p:cNvPr id="35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>
            <a:off x="3125242" y="2412161"/>
            <a:ext cx="359094" cy="541978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TextBox 33"/>
          <p:cNvSpPr txBox="1"/>
          <p:nvPr/>
        </p:nvSpPr>
        <p:spPr>
          <a:xfrm>
            <a:off x="3622890" y="2061621"/>
            <a:ext cx="55211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-Protein-linked </a:t>
            </a:r>
            <a:r>
              <a:rPr lang="en-US" dirty="0"/>
              <a:t>DNA strand breaks by inhibiting DNA </a:t>
            </a:r>
            <a:r>
              <a:rPr lang="en-US" dirty="0" smtClean="0"/>
              <a:t>TOPOII enzymes</a:t>
            </a:r>
          </a:p>
          <a:p>
            <a:r>
              <a:rPr lang="en-US" dirty="0" smtClean="0"/>
              <a:t>-S-G2 phase</a:t>
            </a:r>
            <a:endParaRPr lang="th-TH" dirty="0"/>
          </a:p>
        </p:txBody>
      </p:sp>
      <p:sp>
        <p:nvSpPr>
          <p:cNvPr id="25" name="Flowchart: Connector 24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43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37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>
            <a:extLst>
              <a:ext uri="{FF2B5EF4-FFF2-40B4-BE49-F238E27FC236}">
                <a16:creationId xmlns="" xmlns:a16="http://schemas.microsoft.com/office/drawing/2014/main" id="{A7D93D44-45AB-4E1C-99F5-30BC47E0FD19}"/>
              </a:ext>
            </a:extLst>
          </p:cNvPr>
          <p:cNvSpPr/>
          <p:nvPr/>
        </p:nvSpPr>
        <p:spPr>
          <a:xfrm>
            <a:off x="0" y="-3600"/>
            <a:ext cx="1875899" cy="686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4" name="그룹 13">
            <a:extLst>
              <a:ext uri="{FF2B5EF4-FFF2-40B4-BE49-F238E27FC236}">
                <a16:creationId xmlns="" xmlns:a16="http://schemas.microsoft.com/office/drawing/2014/main" id="{14948877-9A32-4B26-90A4-171C1766F5F0}"/>
              </a:ext>
            </a:extLst>
          </p:cNvPr>
          <p:cNvGrpSpPr/>
          <p:nvPr/>
        </p:nvGrpSpPr>
        <p:grpSpPr>
          <a:xfrm>
            <a:off x="620541" y="4688732"/>
            <a:ext cx="1801649" cy="2052636"/>
            <a:chOff x="523919" y="5144040"/>
            <a:chExt cx="1869352" cy="1597328"/>
          </a:xfrm>
        </p:grpSpPr>
        <p:sp>
          <p:nvSpPr>
            <p:cNvPr id="5" name="Oval 2">
              <a:extLst>
                <a:ext uri="{FF2B5EF4-FFF2-40B4-BE49-F238E27FC236}">
                  <a16:creationId xmlns="" xmlns:a16="http://schemas.microsoft.com/office/drawing/2014/main" id="{1A8C11E7-5E17-4F49-B146-16BC55C19971}"/>
                </a:ext>
              </a:extLst>
            </p:cNvPr>
            <p:cNvSpPr/>
            <p:nvPr userDrawn="1"/>
          </p:nvSpPr>
          <p:spPr>
            <a:xfrm>
              <a:off x="1259632" y="5702855"/>
              <a:ext cx="1133639" cy="1038513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2">
              <a:extLst>
                <a:ext uri="{FF2B5EF4-FFF2-40B4-BE49-F238E27FC236}">
                  <a16:creationId xmlns="" xmlns:a16="http://schemas.microsoft.com/office/drawing/2014/main" id="{1BD562CA-B1CC-4898-8726-3BF4AFE8C138}"/>
                </a:ext>
              </a:extLst>
            </p:cNvPr>
            <p:cNvSpPr/>
            <p:nvPr userDrawn="1"/>
          </p:nvSpPr>
          <p:spPr>
            <a:xfrm rot="21072396">
              <a:off x="1100613" y="5144040"/>
              <a:ext cx="888676" cy="814105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2">
              <a:extLst>
                <a:ext uri="{FF2B5EF4-FFF2-40B4-BE49-F238E27FC236}">
                  <a16:creationId xmlns="" xmlns:a16="http://schemas.microsoft.com/office/drawing/2014/main" id="{3C077AFF-582F-4E62-8337-8FCD99010F53}"/>
                </a:ext>
              </a:extLst>
            </p:cNvPr>
            <p:cNvSpPr/>
            <p:nvPr userDrawn="1"/>
          </p:nvSpPr>
          <p:spPr>
            <a:xfrm rot="21072396">
              <a:off x="523919" y="5876969"/>
              <a:ext cx="705977" cy="646737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413730D-B5EA-476B-849E-188233B46BB9}"/>
              </a:ext>
            </a:extLst>
          </p:cNvPr>
          <p:cNvSpPr/>
          <p:nvPr/>
        </p:nvSpPr>
        <p:spPr>
          <a:xfrm>
            <a:off x="2843808" y="478971"/>
            <a:ext cx="6300192" cy="13210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688BF6E-B6FC-423D-8388-39724D0263CC}"/>
              </a:ext>
            </a:extLst>
          </p:cNvPr>
          <p:cNvSpPr/>
          <p:nvPr/>
        </p:nvSpPr>
        <p:spPr>
          <a:xfrm>
            <a:off x="2843808" y="2007541"/>
            <a:ext cx="6300192" cy="980238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FDE29FE-C75D-4B99-987B-4EB0D9823A84}"/>
              </a:ext>
            </a:extLst>
          </p:cNvPr>
          <p:cNvSpPr/>
          <p:nvPr/>
        </p:nvSpPr>
        <p:spPr>
          <a:xfrm>
            <a:off x="2810985" y="3133132"/>
            <a:ext cx="6300192" cy="1231972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7029E14-072A-4110-9DD7-8DA8755D5340}"/>
              </a:ext>
            </a:extLst>
          </p:cNvPr>
          <p:cNvSpPr txBox="1"/>
          <p:nvPr/>
        </p:nvSpPr>
        <p:spPr>
          <a:xfrm>
            <a:off x="3604868" y="481474"/>
            <a:ext cx="6799435" cy="95410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dirty="0" smtClean="0"/>
              <a:t>- Nausea</a:t>
            </a:r>
            <a:r>
              <a:rPr lang="en-US" dirty="0"/>
              <a:t>, </a:t>
            </a:r>
            <a:r>
              <a:rPr lang="en-US" dirty="0" smtClean="0"/>
              <a:t>vomiting, anorexia (mild)</a:t>
            </a:r>
          </a:p>
          <a:p>
            <a:r>
              <a:rPr lang="en-US" altLang="ko-KR" sz="2400" dirty="0" smtClean="0">
                <a:cs typeface="Arial" pitchFamily="34" charset="0"/>
              </a:rPr>
              <a:t>-  </a:t>
            </a:r>
            <a:r>
              <a:rPr lang="en-US" altLang="ko-KR" dirty="0" err="1" smtClean="0">
                <a:cs typeface="Arial" pitchFamily="34" charset="0"/>
              </a:rPr>
              <a:t>Mucositis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8F94FF5E-4714-4065-9384-66534A3F7E72}"/>
              </a:ext>
            </a:extLst>
          </p:cNvPr>
          <p:cNvSpPr/>
          <p:nvPr/>
        </p:nvSpPr>
        <p:spPr>
          <a:xfrm>
            <a:off x="2932702" y="747150"/>
            <a:ext cx="594066" cy="7920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7D68A773-F88F-4D9B-85B7-6A404702E0C0}"/>
              </a:ext>
            </a:extLst>
          </p:cNvPr>
          <p:cNvSpPr/>
          <p:nvPr/>
        </p:nvSpPr>
        <p:spPr>
          <a:xfrm>
            <a:off x="2993806" y="2079366"/>
            <a:ext cx="594066" cy="79208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F7147E9E-7073-49EF-9800-BEAFE23EFEB2}"/>
              </a:ext>
            </a:extLst>
          </p:cNvPr>
          <p:cNvSpPr/>
          <p:nvPr/>
        </p:nvSpPr>
        <p:spPr>
          <a:xfrm>
            <a:off x="3007756" y="3385099"/>
            <a:ext cx="594066" cy="792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Chord 32">
            <a:extLst>
              <a:ext uri="{FF2B5EF4-FFF2-40B4-BE49-F238E27FC236}">
                <a16:creationId xmlns="" xmlns:a16="http://schemas.microsoft.com/office/drawing/2014/main" id="{2F612839-B5F8-4D20-B285-24CCD9A2E39B}"/>
              </a:ext>
            </a:extLst>
          </p:cNvPr>
          <p:cNvSpPr/>
          <p:nvPr/>
        </p:nvSpPr>
        <p:spPr>
          <a:xfrm>
            <a:off x="3144886" y="3613546"/>
            <a:ext cx="253620" cy="335194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10638EC-F17F-434B-AA35-22D6923274EA}"/>
              </a:ext>
            </a:extLst>
          </p:cNvPr>
          <p:cNvSpPr txBox="1"/>
          <p:nvPr/>
        </p:nvSpPr>
        <p:spPr>
          <a:xfrm>
            <a:off x="3767532" y="3133132"/>
            <a:ext cx="5256583" cy="830997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r>
              <a:rPr lang="en-US" sz="2400" b="1" dirty="0" smtClean="0"/>
              <a:t>Secondary malignancy</a:t>
            </a:r>
            <a:r>
              <a:rPr lang="en-US" sz="2400" dirty="0" smtClean="0"/>
              <a:t>: AML</a:t>
            </a:r>
          </a:p>
          <a:p>
            <a:r>
              <a:rPr lang="en-US" sz="2400" dirty="0" smtClean="0"/>
              <a:t>Prolong </a:t>
            </a:r>
            <a:r>
              <a:rPr lang="en-US" sz="2400" dirty="0" err="1" smtClean="0"/>
              <a:t>Etoposide</a:t>
            </a:r>
            <a:r>
              <a:rPr lang="en-US" sz="2400" dirty="0" smtClean="0"/>
              <a:t> (5-8 years )</a:t>
            </a:r>
            <a:endParaRPr 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3647648" y="2288279"/>
            <a:ext cx="5521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-Bone marrow suppression</a:t>
            </a:r>
            <a:endParaRPr lang="th-TH" dirty="0"/>
          </a:p>
        </p:txBody>
      </p:sp>
      <p:sp>
        <p:nvSpPr>
          <p:cNvPr id="25" name="TextBox 24"/>
          <p:cNvSpPr txBox="1"/>
          <p:nvPr/>
        </p:nvSpPr>
        <p:spPr>
          <a:xfrm>
            <a:off x="82588" y="3073257"/>
            <a:ext cx="2555776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Toxicities</a:t>
            </a:r>
            <a:endParaRPr lang="th-TH" sz="4000" dirty="0">
              <a:latin typeface="Arial Rounded MT Bold" pitchFamily="34" charset="0"/>
            </a:endParaRPr>
          </a:p>
        </p:txBody>
      </p:sp>
      <p:sp>
        <p:nvSpPr>
          <p:cNvPr id="27" name="Teardrop 9">
            <a:extLst>
              <a:ext uri="{FF2B5EF4-FFF2-40B4-BE49-F238E27FC236}">
                <a16:creationId xmlns=""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3034400" y="2256546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8" name="Rounded Rectangle 17">
            <a:extLst>
              <a:ext uri="{FF2B5EF4-FFF2-40B4-BE49-F238E27FC236}">
                <a16:creationId xmlns="" xmlns:a16="http://schemas.microsoft.com/office/drawing/2014/main" id="{7DBAD84C-6A12-4BDC-851E-053A5A8BE6AB}"/>
              </a:ext>
            </a:extLst>
          </p:cNvPr>
          <p:cNvSpPr>
            <a:spLocks noChangeAspect="1"/>
          </p:cNvSpPr>
          <p:nvPr/>
        </p:nvSpPr>
        <p:spPr>
          <a:xfrm>
            <a:off x="3144886" y="963194"/>
            <a:ext cx="169697" cy="360000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8123E20-EFD9-4AEB-AD82-1E283EB6767C}"/>
              </a:ext>
            </a:extLst>
          </p:cNvPr>
          <p:cNvSpPr txBox="1"/>
          <p:nvPr/>
        </p:nvSpPr>
        <p:spPr>
          <a:xfrm>
            <a:off x="0" y="393498"/>
            <a:ext cx="2915816" cy="861774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b="1" dirty="0">
                <a:latin typeface="Arial Rounded MT Bold" pitchFamily="34" charset="0"/>
              </a:rPr>
              <a:t>Topoisomerase </a:t>
            </a:r>
            <a:r>
              <a:rPr lang="en-US" b="1" dirty="0" smtClean="0">
                <a:latin typeface="Arial Rounded MT Bold" pitchFamily="34" charset="0"/>
              </a:rPr>
              <a:t>1, </a:t>
            </a:r>
            <a:r>
              <a:rPr lang="en-US" b="1" dirty="0">
                <a:latin typeface="Arial Rounded MT Bold" pitchFamily="34" charset="0"/>
              </a:rPr>
              <a:t>2 Inhibitors</a:t>
            </a:r>
            <a:endParaRPr lang="ko-KR" altLang="en-US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1800011"/>
            <a:ext cx="2843808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Arial Rounded MT Bold" pitchFamily="34" charset="0"/>
              </a:rPr>
              <a:t>Etoposide</a:t>
            </a:r>
            <a:endParaRPr lang="th-TH" sz="3600" dirty="0">
              <a:latin typeface="Arial Rounded MT Bold" pitchFamily="34" charset="0"/>
            </a:endParaRPr>
          </a:p>
        </p:txBody>
      </p:sp>
      <p:sp>
        <p:nvSpPr>
          <p:cNvPr id="33" name="Flowchart: Connector 32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44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9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en-US" dirty="0" smtClean="0">
                <a:latin typeface="Arial Rounded MT Bold" pitchFamily="34" charset="0"/>
              </a:rPr>
              <a:t>Vesicant Drugs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72" y="1484785"/>
            <a:ext cx="8712968" cy="5337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1520" y="1484785"/>
            <a:ext cx="8712968" cy="26689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Flowchart: Connector 5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45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19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7923A07-C4B9-4252-B01C-A32D2A897A84}"/>
              </a:ext>
            </a:extLst>
          </p:cNvPr>
          <p:cNvSpPr txBox="1"/>
          <p:nvPr/>
        </p:nvSpPr>
        <p:spPr>
          <a:xfrm>
            <a:off x="484944" y="1284713"/>
            <a:ext cx="3434131" cy="830997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 smtClean="0">
                <a:latin typeface="Arial Rounded MT Bold" pitchFamily="34" charset="0"/>
                <a:cs typeface="Arial" pitchFamily="34" charset="0"/>
              </a:rPr>
              <a:t>Treatment</a:t>
            </a:r>
            <a:endParaRPr lang="ko-KR" altLang="en-US" sz="4800" b="1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6CA518D-72DB-4B6A-8684-47DA109FF810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2" name="TextBox 1"/>
          <p:cNvSpPr txBox="1"/>
          <p:nvPr/>
        </p:nvSpPr>
        <p:spPr>
          <a:xfrm>
            <a:off x="323528" y="2924944"/>
            <a:ext cx="3960440" cy="22467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-Cold compress</a:t>
            </a:r>
          </a:p>
          <a:p>
            <a:r>
              <a:rPr lang="en-US" dirty="0" smtClean="0"/>
              <a:t>-Warm compress </a:t>
            </a:r>
          </a:p>
          <a:p>
            <a:r>
              <a:rPr lang="en-US" dirty="0" smtClean="0"/>
              <a:t>(</a:t>
            </a:r>
            <a:r>
              <a:rPr lang="en-US" dirty="0" err="1" smtClean="0"/>
              <a:t>Vinca</a:t>
            </a:r>
            <a:r>
              <a:rPr lang="en-US" dirty="0" smtClean="0"/>
              <a:t> alkaloids, </a:t>
            </a:r>
            <a:r>
              <a:rPr lang="en-US" dirty="0" err="1" smtClean="0"/>
              <a:t>Taxol</a:t>
            </a:r>
            <a:r>
              <a:rPr lang="en-US" dirty="0" smtClean="0"/>
              <a:t>)</a:t>
            </a:r>
          </a:p>
          <a:p>
            <a:r>
              <a:rPr lang="en-US" dirty="0"/>
              <a:t>-</a:t>
            </a:r>
            <a:r>
              <a:rPr lang="en-US" dirty="0" smtClean="0"/>
              <a:t>Topical DMSO </a:t>
            </a:r>
          </a:p>
          <a:p>
            <a:r>
              <a:rPr lang="en-US" dirty="0" smtClean="0"/>
              <a:t>(</a:t>
            </a:r>
            <a:r>
              <a:rPr lang="en-US" dirty="0"/>
              <a:t>99% DMSO)</a:t>
            </a:r>
            <a:endParaRPr lang="th-T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12776"/>
            <a:ext cx="4176464" cy="4380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Flowchart: Connector 14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46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8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>
                <a:latin typeface="Arial Rounded MT Bold" pitchFamily="34" charset="0"/>
              </a:rPr>
              <a:t>Take home message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Arial Rounded MT Bold" pitchFamily="34" charset="0"/>
              </a:rPr>
              <a:t>Considerations before using chemotherapy</a:t>
            </a:r>
          </a:p>
          <a:p>
            <a:pPr marL="0" indent="0">
              <a:buNone/>
            </a:pPr>
            <a:endParaRPr lang="en-US" dirty="0" smtClean="0">
              <a:latin typeface="Arial Rounded MT Bold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Rounded MT Bold" pitchFamily="34" charset="0"/>
              </a:rPr>
              <a:t>	</a:t>
            </a:r>
            <a:r>
              <a:rPr lang="en-US" dirty="0" smtClean="0">
                <a:latin typeface="Arial Rounded MT Bold" pitchFamily="34" charset="0"/>
              </a:rPr>
              <a:t>- National history of cancer</a:t>
            </a:r>
          </a:p>
          <a:p>
            <a:pPr marL="0" indent="0">
              <a:buNone/>
            </a:pPr>
            <a:r>
              <a:rPr lang="en-US" dirty="0">
                <a:latin typeface="Arial Rounded MT Bold" pitchFamily="34" charset="0"/>
              </a:rPr>
              <a:t>	</a:t>
            </a:r>
            <a:r>
              <a:rPr lang="en-US" dirty="0" smtClean="0">
                <a:latin typeface="Arial Rounded MT Bold" pitchFamily="34" charset="0"/>
              </a:rPr>
              <a:t>- Patient</a:t>
            </a:r>
          </a:p>
          <a:p>
            <a:pPr marL="0" indent="0">
              <a:buNone/>
            </a:pPr>
            <a:r>
              <a:rPr lang="en-US" dirty="0">
                <a:latin typeface="Arial Rounded MT Bold" pitchFamily="34" charset="0"/>
              </a:rPr>
              <a:t>	</a:t>
            </a:r>
            <a:r>
              <a:rPr lang="en-US" dirty="0" smtClean="0">
                <a:latin typeface="Arial Rounded MT Bold" pitchFamily="34" charset="0"/>
              </a:rPr>
              <a:t>- Supportive care</a:t>
            </a:r>
          </a:p>
          <a:p>
            <a:pPr marL="0" indent="0">
              <a:buNone/>
            </a:pPr>
            <a:r>
              <a:rPr lang="en-US" dirty="0">
                <a:latin typeface="Arial Rounded MT Bold" pitchFamily="34" charset="0"/>
              </a:rPr>
              <a:t>	</a:t>
            </a:r>
            <a:r>
              <a:rPr lang="en-US" dirty="0" smtClean="0">
                <a:latin typeface="Arial Rounded MT Bold" pitchFamily="34" charset="0"/>
              </a:rPr>
              <a:t>- Treatments goal</a:t>
            </a:r>
            <a:endParaRPr lang="th-TH" dirty="0">
              <a:latin typeface="Arial Rounded MT Bold" pitchFamily="34" charset="0"/>
            </a:endParaRPr>
          </a:p>
        </p:txBody>
      </p:sp>
      <p:sp>
        <p:nvSpPr>
          <p:cNvPr id="4" name="Flowchart: Connector 3"/>
          <p:cNvSpPr/>
          <p:nvPr/>
        </p:nvSpPr>
        <p:spPr>
          <a:xfrm>
            <a:off x="8244408" y="6093296"/>
            <a:ext cx="663265" cy="60351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47</a:t>
            </a:r>
            <a:endParaRPr lang="th-T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99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0647"/>
            <a:ext cx="6984776" cy="634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095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5400" dirty="0" smtClean="0">
                <a:latin typeface="Arial Rounded MT Bold" pitchFamily="34" charset="0"/>
              </a:rPr>
              <a:t>Quiz 1</a:t>
            </a:r>
            <a:endParaRPr lang="th-TH" sz="54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h-T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" y="1339080"/>
            <a:ext cx="5507342" cy="551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92080" y="2965976"/>
            <a:ext cx="3635896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Rounded MT Bold" pitchFamily="34" charset="0"/>
              </a:rPr>
              <a:t>-Cyclophosphamide</a:t>
            </a:r>
          </a:p>
          <a:p>
            <a:r>
              <a:rPr lang="en-US" dirty="0" smtClean="0">
                <a:latin typeface="Arial Rounded MT Bold" pitchFamily="34" charset="0"/>
              </a:rPr>
              <a:t>-</a:t>
            </a:r>
            <a:r>
              <a:rPr lang="en-US" sz="3600" dirty="0" err="1" smtClean="0">
                <a:latin typeface="Arial Rounded MT Bold" pitchFamily="34" charset="0"/>
              </a:rPr>
              <a:t>Ifosfamide</a:t>
            </a:r>
            <a:endParaRPr lang="en-US" sz="3600" dirty="0" smtClean="0">
              <a:latin typeface="Arial Rounded MT Bold" pitchFamily="34" charset="0"/>
            </a:endParaRPr>
          </a:p>
          <a:p>
            <a:endParaRPr lang="th-TH" sz="3600" b="1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50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5400" dirty="0">
                <a:latin typeface="Arial Rounded MT Bold" pitchFamily="34" charset="0"/>
              </a:rPr>
              <a:t>Quiz </a:t>
            </a:r>
            <a:r>
              <a:rPr lang="en-US" sz="5400" dirty="0" smtClean="0">
                <a:latin typeface="Arial Rounded MT Bold" pitchFamily="34" charset="0"/>
              </a:rPr>
              <a:t>2</a:t>
            </a:r>
            <a:endParaRPr lang="th-TH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76" y="1212509"/>
            <a:ext cx="4657569" cy="3684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12776"/>
            <a:ext cx="3468216" cy="3468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71044"/>
            <a:ext cx="3960440" cy="2180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Callout 3"/>
          <p:cNvSpPr/>
          <p:nvPr/>
        </p:nvSpPr>
        <p:spPr>
          <a:xfrm>
            <a:off x="4932040" y="5013176"/>
            <a:ext cx="3888432" cy="1296144"/>
          </a:xfrm>
          <a:prstGeom prst="wedgeEllipseCallout">
            <a:avLst>
              <a:gd name="adj1" fmla="val -63023"/>
              <a:gd name="adj2" fmla="val 2188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FF0000"/>
                </a:solidFill>
                <a:latin typeface="Arial Rounded MT Bold" pitchFamily="34" charset="0"/>
              </a:rPr>
              <a:t>Actinomycin</a:t>
            </a:r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-D</a:t>
            </a:r>
            <a:endParaRPr lang="th-TH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85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5400" dirty="0">
                <a:latin typeface="Arial Rounded MT Bold" pitchFamily="34" charset="0"/>
              </a:rPr>
              <a:t>Quiz </a:t>
            </a:r>
            <a:r>
              <a:rPr lang="en-US" sz="5400" dirty="0" smtClean="0">
                <a:latin typeface="Arial Rounded MT Bold" pitchFamily="34" charset="0"/>
              </a:rPr>
              <a:t>3</a:t>
            </a:r>
            <a:endParaRPr lang="th-TH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Arial Rounded MT Bold" pitchFamily="34" charset="0"/>
              </a:rPr>
              <a:t>PALMAR-PLANTAR </a:t>
            </a:r>
            <a:r>
              <a:rPr lang="en-US" dirty="0" smtClean="0">
                <a:latin typeface="Arial Rounded MT Bold" pitchFamily="34" charset="0"/>
              </a:rPr>
              <a:t>ERYTHRODYSESTHESIA </a:t>
            </a:r>
            <a:r>
              <a:rPr lang="en-US" dirty="0">
                <a:latin typeface="Arial Rounded MT Bold" pitchFamily="34" charset="0"/>
              </a:rPr>
              <a:t>(PPE)</a:t>
            </a:r>
            <a:endParaRPr lang="th-TH" dirty="0">
              <a:latin typeface="Arial Rounded MT Bold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" y="2780928"/>
            <a:ext cx="6234386" cy="3664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5868144" y="2780928"/>
            <a:ext cx="3024336" cy="1584176"/>
          </a:xfrm>
          <a:prstGeom prst="wedgeRoundRectCallout">
            <a:avLst>
              <a:gd name="adj1" fmla="val -58397"/>
              <a:gd name="adj2" fmla="val -3092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Liposomal Encapsulated Doxorubicin</a:t>
            </a:r>
            <a:endParaRPr lang="th-TH" dirty="0">
              <a:solidFill>
                <a:schemeClr val="tx1">
                  <a:lumMod val="95000"/>
                  <a:lumOff val="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286500" y="4613423"/>
            <a:ext cx="2605980" cy="18324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Hand,foot</a:t>
            </a:r>
            <a:endParaRPr lang="en-US" dirty="0" smtClean="0"/>
          </a:p>
          <a:p>
            <a:pPr algn="ctr"/>
            <a:r>
              <a:rPr lang="en-US" dirty="0" smtClean="0"/>
              <a:t>Tenderness</a:t>
            </a:r>
          </a:p>
          <a:p>
            <a:pPr algn="ctr"/>
            <a:r>
              <a:rPr lang="en-US" dirty="0"/>
              <a:t>B</a:t>
            </a:r>
            <a:r>
              <a:rPr lang="en-US" dirty="0" smtClean="0"/>
              <a:t>ilateral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68881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ONLINE DOC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7C3A7"/>
      </a:accent1>
      <a:accent2>
        <a:srgbClr val="F47775"/>
      </a:accent2>
      <a:accent3>
        <a:srgbClr val="507C89"/>
      </a:accent3>
      <a:accent4>
        <a:srgbClr val="F47775"/>
      </a:accent4>
      <a:accent5>
        <a:srgbClr val="57C3A7"/>
      </a:accent5>
      <a:accent6>
        <a:srgbClr val="F47775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1708</TotalTime>
  <Words>2077</Words>
  <Application>Microsoft Office PowerPoint</Application>
  <PresentationFormat>On-screen Show (4:3)</PresentationFormat>
  <Paragraphs>577</Paragraphs>
  <Slides>58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60" baseType="lpstr">
      <vt:lpstr>Office Theme</vt:lpstr>
      <vt:lpstr>Contents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Challenges in Cancer Patients</vt:lpstr>
      <vt:lpstr>Normal cell</vt:lpstr>
      <vt:lpstr>PowerPoint Presentation</vt:lpstr>
      <vt:lpstr>Doubling Time</vt:lpstr>
      <vt:lpstr>Cell Cycle</vt:lpstr>
      <vt:lpstr>Cell Cycle specific VS  Non-specific</vt:lpstr>
      <vt:lpstr>Site of Action in Cell Cycle</vt:lpstr>
      <vt:lpstr>PowerPoint Presentation</vt:lpstr>
      <vt:lpstr>Pharmacology of Chemotherapy</vt:lpstr>
      <vt:lpstr>Pharmacology of Chemotherapy</vt:lpstr>
      <vt:lpstr>Pharmacology of Chemotherapy</vt:lpstr>
      <vt:lpstr>Pharmacology of Chemotherapy</vt:lpstr>
      <vt:lpstr>Chemotherapy classifications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Vesicant Drugs</vt:lpstr>
      <vt:lpstr>PowerPoint Presentation</vt:lpstr>
      <vt:lpstr>Take home message</vt:lpstr>
      <vt:lpstr>PowerPoint Presentation</vt:lpstr>
      <vt:lpstr>Quiz 1</vt:lpstr>
      <vt:lpstr>Quiz 2</vt:lpstr>
      <vt:lpstr>Quiz 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244</cp:revision>
  <dcterms:created xsi:type="dcterms:W3CDTF">2020-05-31T13:23:49Z</dcterms:created>
  <dcterms:modified xsi:type="dcterms:W3CDTF">2020-06-04T15:57:11Z</dcterms:modified>
</cp:coreProperties>
</file>